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5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leyla.ucoz.ru/publ/video_animacija_video_gifler/multiki_kukla_gif/multiki_gif/108-1-0-2246" TargetMode="External"/><Relationship Id="rId13" Type="http://schemas.openxmlformats.org/officeDocument/2006/relationships/hyperlink" Target="http://wap.mobilmusic.ru/fileanim.html?id=595266" TargetMode="External"/><Relationship Id="rId18" Type="http://schemas.openxmlformats.org/officeDocument/2006/relationships/hyperlink" Target="http://www.goodplogic.ru/page-interlot-zolotoj-klyuch" TargetMode="External"/><Relationship Id="rId3" Type="http://schemas.openxmlformats.org/officeDocument/2006/relationships/hyperlink" Target="http://schu867.mskobr.ru/novosti/den_otkrytyh_dverej_nachal_noj_shkoly1/" TargetMode="External"/><Relationship Id="rId7" Type="http://schemas.openxmlformats.org/officeDocument/2006/relationships/hyperlink" Target="http://wyvyqe.page.vc/882/" TargetMode="External"/><Relationship Id="rId12" Type="http://schemas.openxmlformats.org/officeDocument/2006/relationships/hyperlink" Target="http://nevsedoma.com.ua/index.php?newsid=50381" TargetMode="External"/><Relationship Id="rId17" Type="http://schemas.openxmlformats.org/officeDocument/2006/relationships/hyperlink" Target="http://leyla.ucoz.ru/publ/moja_animacija/multiki/40-1-0-405" TargetMode="External"/><Relationship Id="rId2" Type="http://schemas.openxmlformats.org/officeDocument/2006/relationships/hyperlink" Target="http://gifotkritki.ru/photo/kartinki_s_dnem_znanij/59-0-2701" TargetMode="External"/><Relationship Id="rId16" Type="http://schemas.openxmlformats.org/officeDocument/2006/relationships/hyperlink" Target="http://priroda.inc.ru/prazdnik/nevgod16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allpaperhi.com/Nature/Mountains/cartoon_network_mountains_landscapes_seas_illustrations_adventure_time_rivers_1920x1080_wallpaper_93076" TargetMode="External"/><Relationship Id="rId11" Type="http://schemas.openxmlformats.org/officeDocument/2006/relationships/hyperlink" Target="http://photoshopia.su/print:page,1,672465-school-bag-stock-vectors-sh.html" TargetMode="External"/><Relationship Id="rId5" Type="http://schemas.openxmlformats.org/officeDocument/2006/relationships/hyperlink" Target="http://kartiny.ucoz.ru/photo/animacii/transport/korabl_skachat_besplatno/575-0-21089" TargetMode="External"/><Relationship Id="rId15" Type="http://schemas.openxmlformats.org/officeDocument/2006/relationships/hyperlink" Target="http://peta4ok.3dn.ru/news/kartinki_dlja_vyrazhenja_blagodarnostej_i_t&#8230;" TargetMode="External"/><Relationship Id="rId10" Type="http://schemas.openxmlformats.org/officeDocument/2006/relationships/hyperlink" Target="http://lev.myff.ru/" TargetMode="External"/><Relationship Id="rId19" Type="http://schemas.openxmlformats.org/officeDocument/2006/relationships/hyperlink" Target="http://www.mobilmusic.ru/file.php?id=680015" TargetMode="External"/><Relationship Id="rId4" Type="http://schemas.openxmlformats.org/officeDocument/2006/relationships/hyperlink" Target="http://www.playcast.ru/view/408315/55a9fc8ecc2666c07b889022bccf19e425a35f99pl" TargetMode="External"/><Relationship Id="rId9" Type="http://schemas.openxmlformats.org/officeDocument/2006/relationships/hyperlink" Target="http://wicivow.007h.ml/17/smotret-smeshariki-v-onlajn-besplat.php" TargetMode="External"/><Relationship Id="rId14" Type="http://schemas.openxmlformats.org/officeDocument/2006/relationships/hyperlink" Target="http://blog.kp.ua/users/3673058/post178732103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esktop\Юля\Картинки\1 сентября\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1\Desktop\Юля\Картинки\1 сентября\2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2362200"/>
            <a:ext cx="3712321" cy="2819400"/>
          </a:xfrm>
          <a:prstGeom prst="rect">
            <a:avLst/>
          </a:prstGeom>
          <a:noFill/>
        </p:spPr>
      </p:pic>
      <p:pic>
        <p:nvPicPr>
          <p:cNvPr id="10245" name="Picture 5" descr="C:\Users\1\Desktop\Юля\Картинки\1 сентября\2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-609600"/>
            <a:ext cx="5410200" cy="746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1\Desktop\Юля\Картинки\1 сентября\1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22804" y="0"/>
            <a:ext cx="916680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Источники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b="1" dirty="0" smtClean="0"/>
              <a:t>1 слайд </a:t>
            </a:r>
            <a:r>
              <a:rPr lang="ru-RU" sz="1400" dirty="0" smtClean="0"/>
              <a:t>- </a:t>
            </a:r>
            <a:r>
              <a:rPr lang="ru-RU" sz="1400" dirty="0" smtClean="0">
                <a:hlinkClick r:id="rId2"/>
              </a:rPr>
              <a:t>http://gifotkritki.ru/photo/kartinki_s_dnem_znanij/59-0-2701</a:t>
            </a:r>
            <a:endParaRPr lang="ru-RU" sz="1400" dirty="0" smtClean="0"/>
          </a:p>
          <a:p>
            <a:pPr>
              <a:buNone/>
            </a:pPr>
            <a:r>
              <a:rPr lang="ru-RU" sz="1400" b="1" dirty="0" smtClean="0"/>
              <a:t>2 слайд </a:t>
            </a:r>
            <a:r>
              <a:rPr lang="ru-RU" sz="1400" dirty="0" smtClean="0"/>
              <a:t>- </a:t>
            </a:r>
            <a:r>
              <a:rPr lang="ru-RU" sz="1400" dirty="0" smtClean="0">
                <a:hlinkClick r:id="rId3"/>
              </a:rPr>
              <a:t>http://schu867.mskobr.ru/novosti/den_otkrytyh_dverej_nachal_noj_shkoly…</a:t>
            </a:r>
            <a:endParaRPr lang="ru-RU" sz="1400" dirty="0" smtClean="0"/>
          </a:p>
          <a:p>
            <a:pPr>
              <a:buNone/>
            </a:pPr>
            <a:r>
              <a:rPr lang="ru-RU" sz="1400" b="1" dirty="0" smtClean="0"/>
              <a:t>3 слайд </a:t>
            </a:r>
            <a:r>
              <a:rPr lang="ru-RU" sz="1400" dirty="0" smtClean="0"/>
              <a:t>-</a:t>
            </a:r>
            <a:r>
              <a:rPr lang="ru-RU" sz="1400" dirty="0" smtClean="0">
                <a:hlinkClick r:id="rId4"/>
              </a:rPr>
              <a:t>http://www.playcast.ru/view/408315/55a9fc8ecc2666c07b889022bccf19e425a…</a:t>
            </a:r>
            <a:endParaRPr lang="ru-RU" sz="1400" dirty="0" smtClean="0"/>
          </a:p>
          <a:p>
            <a:pPr>
              <a:buNone/>
            </a:pPr>
            <a:r>
              <a:rPr lang="ru-RU" sz="1400" b="1" dirty="0" smtClean="0"/>
              <a:t>4 слайд </a:t>
            </a:r>
            <a:r>
              <a:rPr lang="ru-RU" sz="1400" dirty="0" smtClean="0"/>
              <a:t>- </a:t>
            </a:r>
            <a:r>
              <a:rPr lang="ru-RU" sz="1400" dirty="0" smtClean="0">
                <a:hlinkClick r:id="rId5"/>
              </a:rPr>
              <a:t>http://kartiny.ucoz.ru/photo/animacii/transport/korabl_skachat_besplat…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>
                <a:hlinkClick r:id="rId6"/>
              </a:rPr>
              <a:t>http://www.wallpaperhi.com/Nature/Mountains/cartoon_network_mountains_…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>
                <a:hlinkClick r:id="rId7"/>
              </a:rPr>
              <a:t>http://wyvyqe.page.vc/882/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>
                <a:hlinkClick r:id="rId8"/>
              </a:rPr>
              <a:t>http://leyla.ucoz.ru/publ/video_animacija_video_gifler/multiki_kukla_g…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>
                <a:hlinkClick r:id="rId9"/>
              </a:rPr>
              <a:t>http://wicivow.007h.ml/17/smotret-smeshariki-v-onlajn-besplat.php</a:t>
            </a:r>
            <a:endParaRPr lang="ru-RU" sz="1400" dirty="0" smtClean="0"/>
          </a:p>
          <a:p>
            <a:pPr>
              <a:buNone/>
            </a:pPr>
            <a:r>
              <a:rPr lang="ru-RU" sz="1400" b="1" dirty="0" smtClean="0"/>
              <a:t>5 слайд </a:t>
            </a:r>
            <a:r>
              <a:rPr lang="ru-RU" sz="1400" dirty="0" smtClean="0"/>
              <a:t>-</a:t>
            </a:r>
            <a:r>
              <a:rPr lang="ru-RU" sz="1400" dirty="0" smtClean="0">
                <a:hlinkClick r:id="rId10"/>
              </a:rPr>
              <a:t>http://lev.myff.ru/</a:t>
            </a:r>
            <a:endParaRPr lang="ru-RU" sz="1400" dirty="0" smtClean="0"/>
          </a:p>
          <a:p>
            <a:pPr>
              <a:buNone/>
            </a:pPr>
            <a:r>
              <a:rPr lang="ru-RU" sz="1400" b="1" dirty="0" smtClean="0"/>
              <a:t>6 слайд </a:t>
            </a:r>
            <a:r>
              <a:rPr lang="ru-RU" sz="1400" dirty="0" smtClean="0"/>
              <a:t>-  </a:t>
            </a:r>
            <a:r>
              <a:rPr lang="ru-RU" sz="1400" dirty="0" smtClean="0">
                <a:hlinkClick r:id="rId11"/>
              </a:rPr>
              <a:t>http://photoshopia.su/print:page,1,672465-school-bag-stock-vectors-sh.…</a:t>
            </a:r>
            <a:endParaRPr lang="ru-RU" sz="1400" dirty="0" smtClean="0"/>
          </a:p>
          <a:p>
            <a:pPr>
              <a:buNone/>
            </a:pPr>
            <a:r>
              <a:rPr lang="ru-RU" sz="1400" b="1" dirty="0" smtClean="0"/>
              <a:t>7 слайд </a:t>
            </a:r>
            <a:r>
              <a:rPr lang="ru-RU" sz="1400" dirty="0" smtClean="0"/>
              <a:t>- </a:t>
            </a:r>
            <a:r>
              <a:rPr lang="ru-RU" sz="1400" dirty="0" smtClean="0">
                <a:hlinkClick r:id="rId12"/>
              </a:rPr>
              <a:t>http://nevsedoma.com.ua/index.php?newsid=50381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</a:t>
            </a:r>
            <a:r>
              <a:rPr lang="ru-RU" sz="1400" dirty="0" smtClean="0">
                <a:hlinkClick r:id="rId13"/>
              </a:rPr>
              <a:t>http://wap.mobilmusic.ru/fileanim.html?id=595266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</a:t>
            </a:r>
            <a:r>
              <a:rPr lang="ru-RU" sz="1400" dirty="0" smtClean="0">
                <a:hlinkClick r:id="rId14"/>
              </a:rPr>
              <a:t>http://blog.kp.ua/users/3673058/post178732103/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>
                <a:hlinkClick r:id="rId15"/>
              </a:rPr>
              <a:t>http://peta4ok.3dn.ru/news/kartinki_dlja_vyrazhenja_blagodarnostej_i_t…</a:t>
            </a:r>
            <a:endParaRPr lang="ru-RU" sz="1400" dirty="0" smtClean="0"/>
          </a:p>
          <a:p>
            <a:pPr>
              <a:buNone/>
            </a:pPr>
            <a:r>
              <a:rPr lang="ru-RU" sz="1400" b="1" dirty="0" smtClean="0"/>
              <a:t>8 слайд </a:t>
            </a:r>
            <a:r>
              <a:rPr lang="ru-RU" sz="1400" dirty="0" smtClean="0"/>
              <a:t>- </a:t>
            </a:r>
            <a:r>
              <a:rPr lang="ru-RU" sz="1400" dirty="0" smtClean="0">
                <a:hlinkClick r:id="rId16"/>
              </a:rPr>
              <a:t>http://priroda.inc.ru/prazdnik/nevgod16.html</a:t>
            </a:r>
            <a:endParaRPr lang="ru-RU" sz="1400" dirty="0" smtClean="0"/>
          </a:p>
          <a:p>
            <a:pPr>
              <a:buNone/>
            </a:pPr>
            <a:r>
              <a:rPr lang="ru-RU" sz="1400" b="1" dirty="0" smtClean="0"/>
              <a:t>9 слайд </a:t>
            </a:r>
            <a:r>
              <a:rPr lang="ru-RU" sz="1400" dirty="0" smtClean="0"/>
              <a:t>- </a:t>
            </a:r>
            <a:r>
              <a:rPr lang="ru-RU" sz="1400" dirty="0" smtClean="0">
                <a:hlinkClick r:id="rId17"/>
              </a:rPr>
              <a:t>http://leyla.ucoz.ru/publ/moja_animacija/multiki/40-1-0-405</a:t>
            </a:r>
            <a:endParaRPr lang="ru-RU" sz="1400" dirty="0" smtClean="0"/>
          </a:p>
          <a:p>
            <a:pPr>
              <a:buNone/>
            </a:pPr>
            <a:r>
              <a:rPr lang="ru-RU" sz="1400" b="1" dirty="0" smtClean="0"/>
              <a:t>10 слайд </a:t>
            </a:r>
            <a:r>
              <a:rPr lang="ru-RU" sz="1400" dirty="0" smtClean="0"/>
              <a:t>-</a:t>
            </a:r>
            <a:r>
              <a:rPr lang="ru-RU" sz="1400" dirty="0" smtClean="0">
                <a:hlinkClick r:id="rId18"/>
              </a:rPr>
              <a:t>http://www.goodplogic.ru/page-interlot-zolotoj-klyuch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>
                <a:hlinkClick r:id="rId19"/>
              </a:rPr>
              <a:t>http://www.mobilmusic.ru/file.php?id=680015</a:t>
            </a:r>
            <a:endParaRPr lang="ru-RU" sz="1400" dirty="0" smtClean="0"/>
          </a:p>
          <a:p>
            <a:pPr>
              <a:buNone/>
            </a:pPr>
            <a:r>
              <a:rPr lang="ru-RU" sz="1400" b="1" dirty="0" smtClean="0"/>
              <a:t>11 слайд </a:t>
            </a:r>
            <a:r>
              <a:rPr lang="ru-RU" sz="1400" dirty="0" smtClean="0"/>
              <a:t>-</a:t>
            </a:r>
            <a:r>
              <a:rPr lang="ru-RU" sz="1400" u="sng" dirty="0" smtClean="0">
                <a:solidFill>
                  <a:srgbClr val="0000FF"/>
                </a:solidFill>
              </a:rPr>
              <a:t>http://img1.liveinternet.ru/images/attach/c/6/91/74/91074579_00111sentpan.gif</a:t>
            </a:r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Юля\Картинки\1 сентября\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1\Desktop\Юля\Картинки\1 сентября\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-121876"/>
            <a:ext cx="9296400" cy="6979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1\Desktop\Юля\Картинки\1 сентября\5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68243"/>
            <a:ext cx="5105400" cy="6347715"/>
          </a:xfrm>
          <a:prstGeom prst="rect">
            <a:avLst/>
          </a:prstGeom>
          <a:noFill/>
        </p:spPr>
      </p:pic>
      <p:pic>
        <p:nvPicPr>
          <p:cNvPr id="4100" name="Picture 4" descr="C:\Users\1\Desktop\Юля\Картинки\1 сентября\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4101" name="Picture 5" descr="C:\Users\1\Desktop\Юля\Картинки\1 сентября\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102" name="Picture 6" descr="C:\Users\1\Desktop\Юля\Картинки\1 сентября\13.jpg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2" y="0"/>
            <a:ext cx="9144001" cy="6858000"/>
          </a:xfrm>
          <a:prstGeom prst="rect">
            <a:avLst/>
          </a:prstGeom>
          <a:noFill/>
        </p:spPr>
      </p:pic>
      <p:pic>
        <p:nvPicPr>
          <p:cNvPr id="4103" name="Picture 7" descr="C:\Users\1\Desktop\Юля\Картинки\1 сентября\9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84" y="-3517"/>
            <a:ext cx="9139316" cy="68615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1\Desktop\Юля\Картинки\1 сентября\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52309" y="0"/>
            <a:ext cx="919630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1\Desktop\Юля\Картинки\1 сентября\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1684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1\Desktop\Юля\Картинки\1 сентября\1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37578" y="-54864"/>
            <a:ext cx="9181578" cy="6912863"/>
          </a:xfrm>
          <a:prstGeom prst="rect">
            <a:avLst/>
          </a:prstGeom>
          <a:noFill/>
        </p:spPr>
      </p:pic>
      <p:pic>
        <p:nvPicPr>
          <p:cNvPr id="7171" name="Picture 3" descr="C:\Users\1\Desktop\Юля\Картинки\1 сентября\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76200"/>
            <a:ext cx="9144000" cy="6934200"/>
          </a:xfrm>
          <a:prstGeom prst="rect">
            <a:avLst/>
          </a:prstGeom>
          <a:noFill/>
        </p:spPr>
      </p:pic>
      <p:pic>
        <p:nvPicPr>
          <p:cNvPr id="7173" name="Picture 5" descr="C:\Users\1\Desktop\Юля\Картинки\1 сентября\19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0"/>
            <a:ext cx="5029200" cy="6705598"/>
          </a:xfrm>
          <a:prstGeom prst="rect">
            <a:avLst/>
          </a:prstGeom>
          <a:noFill/>
        </p:spPr>
      </p:pic>
      <p:pic>
        <p:nvPicPr>
          <p:cNvPr id="7174" name="Picture 6" descr="C:\Users\1\Desktop\Юля\Картинки\1 сентября\2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717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300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3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3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3000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3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717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300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3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1\Desktop\Юля\Картинки\1 сентября\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50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1\Desktop\Юля\Картинки\1 сентября\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214908" cy="69111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103</Words>
  <Application>Microsoft Office PowerPoint</Application>
  <PresentationFormat>Экран (4:3)</PresentationFormat>
  <Paragraphs>20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Елена Н. Иванова</cp:lastModifiedBy>
  <cp:revision>16</cp:revision>
  <dcterms:created xsi:type="dcterms:W3CDTF">2014-08-01T06:43:56Z</dcterms:created>
  <dcterms:modified xsi:type="dcterms:W3CDTF">2020-08-31T07:30:21Z</dcterms:modified>
</cp:coreProperties>
</file>