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62" d="100"/>
          <a:sy n="62" d="100"/>
        </p:scale>
        <p:origin x="-78" y="-110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8B0CA-157F-4D7B-8368-43E1AB0E4D90}" type="datetimeFigureOut">
              <a:rPr lang="ru-RU" smtClean="0"/>
              <a:t>09.06.2021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B54D1-5A83-42B1-970F-ACA793163D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2926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8B0CA-157F-4D7B-8368-43E1AB0E4D90}" type="datetimeFigureOut">
              <a:rPr lang="ru-RU" smtClean="0"/>
              <a:t>09.06.2021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B54D1-5A83-42B1-970F-ACA793163D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4783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8B0CA-157F-4D7B-8368-43E1AB0E4D90}" type="datetimeFigureOut">
              <a:rPr lang="ru-RU" smtClean="0"/>
              <a:t>09.06.2021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B54D1-5A83-42B1-970F-ACA793163D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8205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8B0CA-157F-4D7B-8368-43E1AB0E4D90}" type="datetimeFigureOut">
              <a:rPr lang="ru-RU" smtClean="0"/>
              <a:t>09.06.2021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B54D1-5A83-42B1-970F-ACA793163D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3142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8B0CA-157F-4D7B-8368-43E1AB0E4D90}" type="datetimeFigureOut">
              <a:rPr lang="ru-RU" smtClean="0"/>
              <a:t>09.06.2021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B54D1-5A83-42B1-970F-ACA793163D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5861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8B0CA-157F-4D7B-8368-43E1AB0E4D90}" type="datetimeFigureOut">
              <a:rPr lang="ru-RU" smtClean="0"/>
              <a:t>09.06.2021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B54D1-5A83-42B1-970F-ACA793163D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6549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8B0CA-157F-4D7B-8368-43E1AB0E4D90}" type="datetimeFigureOut">
              <a:rPr lang="ru-RU" smtClean="0"/>
              <a:t>09.06.2021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B54D1-5A83-42B1-970F-ACA793163D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0496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8B0CA-157F-4D7B-8368-43E1AB0E4D90}" type="datetimeFigureOut">
              <a:rPr lang="ru-RU" smtClean="0"/>
              <a:t>09.06.2021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B54D1-5A83-42B1-970F-ACA793163D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4846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8B0CA-157F-4D7B-8368-43E1AB0E4D90}" type="datetimeFigureOut">
              <a:rPr lang="ru-RU" smtClean="0"/>
              <a:t>09.06.2021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B54D1-5A83-42B1-970F-ACA793163D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7489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8B0CA-157F-4D7B-8368-43E1AB0E4D90}" type="datetimeFigureOut">
              <a:rPr lang="ru-RU" smtClean="0"/>
              <a:t>09.06.2021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B54D1-5A83-42B1-970F-ACA793163D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5097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8B0CA-157F-4D7B-8368-43E1AB0E4D90}" type="datetimeFigureOut">
              <a:rPr lang="ru-RU" smtClean="0"/>
              <a:t>09.06.2021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B54D1-5A83-42B1-970F-ACA793163D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4918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F8B0CA-157F-4D7B-8368-43E1AB0E4D90}" type="datetimeFigureOut">
              <a:rPr lang="ru-RU" smtClean="0"/>
              <a:t>09.06.2021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AB54D1-5A83-42B1-970F-ACA793163D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09165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slide" Target="slide12.xml"/><Relationship Id="rId3" Type="http://schemas.openxmlformats.org/officeDocument/2006/relationships/slide" Target="slide3.xml"/><Relationship Id="rId7" Type="http://schemas.openxmlformats.org/officeDocument/2006/relationships/slide" Target="slide7.xml"/><Relationship Id="rId12" Type="http://schemas.openxmlformats.org/officeDocument/2006/relationships/slide" Target="slide17.xml"/><Relationship Id="rId17" Type="http://schemas.openxmlformats.org/officeDocument/2006/relationships/slide" Target="slide16.xml"/><Relationship Id="rId2" Type="http://schemas.openxmlformats.org/officeDocument/2006/relationships/slide" Target="slide2.xml"/><Relationship Id="rId16" Type="http://schemas.openxmlformats.org/officeDocument/2006/relationships/slide" Target="slide1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6.xml"/><Relationship Id="rId11" Type="http://schemas.openxmlformats.org/officeDocument/2006/relationships/slide" Target="slide11.xml"/><Relationship Id="rId5" Type="http://schemas.openxmlformats.org/officeDocument/2006/relationships/slide" Target="slide5.xml"/><Relationship Id="rId15" Type="http://schemas.openxmlformats.org/officeDocument/2006/relationships/slide" Target="slide14.xml"/><Relationship Id="rId10" Type="http://schemas.openxmlformats.org/officeDocument/2006/relationships/slide" Target="slide10.xml"/><Relationship Id="rId4" Type="http://schemas.openxmlformats.org/officeDocument/2006/relationships/slide" Target="slide4.xml"/><Relationship Id="rId9" Type="http://schemas.openxmlformats.org/officeDocument/2006/relationships/slide" Target="slide9.xml"/><Relationship Id="rId14" Type="http://schemas.openxmlformats.org/officeDocument/2006/relationships/slide" Target="slide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вал 6"/>
          <p:cNvSpPr/>
          <p:nvPr/>
        </p:nvSpPr>
        <p:spPr>
          <a:xfrm>
            <a:off x="3184634" y="1009001"/>
            <a:ext cx="4761186" cy="4761187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>
            <a:hlinkClick r:id="rId2" action="ppaction://hlinksldjump"/>
          </p:cNvPr>
          <p:cNvSpPr/>
          <p:nvPr/>
        </p:nvSpPr>
        <p:spPr>
          <a:xfrm>
            <a:off x="5275861" y="1014274"/>
            <a:ext cx="578732" cy="591519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12" name="Прямоугольник 11">
            <a:hlinkClick r:id="rId3" action="ppaction://hlinksldjump"/>
          </p:cNvPr>
          <p:cNvSpPr/>
          <p:nvPr/>
        </p:nvSpPr>
        <p:spPr>
          <a:xfrm rot="1567120">
            <a:off x="6079404" y="1189711"/>
            <a:ext cx="578732" cy="591519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3" name="Прямоугольник 12">
            <a:hlinkClick r:id="rId4" action="ppaction://hlinksldjump"/>
          </p:cNvPr>
          <p:cNvSpPr/>
          <p:nvPr/>
        </p:nvSpPr>
        <p:spPr>
          <a:xfrm rot="2794232">
            <a:off x="6758790" y="1650414"/>
            <a:ext cx="578732" cy="591519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4" name="Прямоугольник 13">
            <a:hlinkClick r:id="rId5" action="ppaction://hlinksldjump"/>
          </p:cNvPr>
          <p:cNvSpPr/>
          <p:nvPr/>
        </p:nvSpPr>
        <p:spPr>
          <a:xfrm rot="3771635">
            <a:off x="7194412" y="2303672"/>
            <a:ext cx="578732" cy="591519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5" name="Прямоугольник 14">
            <a:hlinkClick r:id="rId6" action="ppaction://hlinksldjump"/>
          </p:cNvPr>
          <p:cNvSpPr/>
          <p:nvPr/>
        </p:nvSpPr>
        <p:spPr>
          <a:xfrm rot="5400000">
            <a:off x="7338838" y="3100412"/>
            <a:ext cx="578732" cy="591519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16" name="Прямоугольник 15">
            <a:hlinkClick r:id="rId7" action="ppaction://hlinksldjump"/>
          </p:cNvPr>
          <p:cNvSpPr/>
          <p:nvPr/>
        </p:nvSpPr>
        <p:spPr>
          <a:xfrm rot="6953946">
            <a:off x="7172505" y="3939473"/>
            <a:ext cx="578732" cy="591519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17" name="Прямоугольник 16">
            <a:hlinkClick r:id="rId8" action="ppaction://hlinksldjump"/>
          </p:cNvPr>
          <p:cNvSpPr/>
          <p:nvPr/>
        </p:nvSpPr>
        <p:spPr>
          <a:xfrm rot="8155335">
            <a:off x="6688556" y="4595960"/>
            <a:ext cx="578732" cy="591519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18" name="Прямоугольник 17">
            <a:hlinkClick r:id="rId9" action="ppaction://hlinksldjump"/>
          </p:cNvPr>
          <p:cNvSpPr/>
          <p:nvPr/>
        </p:nvSpPr>
        <p:spPr>
          <a:xfrm rot="9530495">
            <a:off x="6032107" y="5025490"/>
            <a:ext cx="578732" cy="591519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22" name="Прямоугольник 21">
            <a:hlinkClick r:id="rId10" action="ppaction://hlinksldjump"/>
          </p:cNvPr>
          <p:cNvSpPr/>
          <p:nvPr/>
        </p:nvSpPr>
        <p:spPr>
          <a:xfrm rot="11031036">
            <a:off x="5232643" y="5158950"/>
            <a:ext cx="578732" cy="591519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23" name="Прямоугольник 22">
            <a:hlinkClick r:id="rId11" action="ppaction://hlinksldjump"/>
          </p:cNvPr>
          <p:cNvSpPr/>
          <p:nvPr/>
        </p:nvSpPr>
        <p:spPr>
          <a:xfrm rot="12572577">
            <a:off x="4415359" y="4981405"/>
            <a:ext cx="578732" cy="591519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24" name="Прямоугольник 23">
            <a:hlinkClick r:id="rId12" action="ppaction://hlinksldjump"/>
          </p:cNvPr>
          <p:cNvSpPr/>
          <p:nvPr/>
        </p:nvSpPr>
        <p:spPr>
          <a:xfrm rot="9116689">
            <a:off x="4412248" y="1193866"/>
            <a:ext cx="578732" cy="591519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</a:p>
        </p:txBody>
      </p:sp>
      <p:sp>
        <p:nvSpPr>
          <p:cNvPr id="26" name="Прямоугольник 25">
            <a:hlinkClick r:id="rId13" action="ppaction://hlinksldjump"/>
          </p:cNvPr>
          <p:cNvSpPr/>
          <p:nvPr/>
        </p:nvSpPr>
        <p:spPr>
          <a:xfrm rot="13598477">
            <a:off x="3793255" y="4525795"/>
            <a:ext cx="578732" cy="591519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</a:p>
        </p:txBody>
      </p:sp>
      <p:sp>
        <p:nvSpPr>
          <p:cNvPr id="27" name="Прямоугольник 26">
            <a:hlinkClick r:id="rId14" action="ppaction://hlinksldjump"/>
          </p:cNvPr>
          <p:cNvSpPr/>
          <p:nvPr/>
        </p:nvSpPr>
        <p:spPr>
          <a:xfrm rot="14836443">
            <a:off x="3359473" y="3877319"/>
            <a:ext cx="578732" cy="591519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</a:p>
        </p:txBody>
      </p:sp>
      <p:sp>
        <p:nvSpPr>
          <p:cNvPr id="28" name="Прямоугольник 27">
            <a:hlinkClick r:id="rId15" action="ppaction://hlinksldjump"/>
          </p:cNvPr>
          <p:cNvSpPr/>
          <p:nvPr/>
        </p:nvSpPr>
        <p:spPr>
          <a:xfrm rot="5400000">
            <a:off x="3208147" y="3111985"/>
            <a:ext cx="578732" cy="591519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</a:p>
        </p:txBody>
      </p:sp>
      <p:sp>
        <p:nvSpPr>
          <p:cNvPr id="29" name="Прямоугольник 28">
            <a:hlinkClick r:id="rId16" action="ppaction://hlinksldjump"/>
          </p:cNvPr>
          <p:cNvSpPr/>
          <p:nvPr/>
        </p:nvSpPr>
        <p:spPr>
          <a:xfrm rot="6548358">
            <a:off x="3337791" y="2375855"/>
            <a:ext cx="578732" cy="591519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</a:p>
        </p:txBody>
      </p:sp>
      <p:sp>
        <p:nvSpPr>
          <p:cNvPr id="30" name="Прямоугольник 29">
            <a:hlinkClick r:id="rId17" action="ppaction://hlinksldjump"/>
          </p:cNvPr>
          <p:cNvSpPr/>
          <p:nvPr/>
        </p:nvSpPr>
        <p:spPr>
          <a:xfrm rot="7740102">
            <a:off x="3727810" y="1730976"/>
            <a:ext cx="578732" cy="591519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</a:p>
        </p:txBody>
      </p:sp>
      <p:grpSp>
        <p:nvGrpSpPr>
          <p:cNvPr id="25" name="Группа 24"/>
          <p:cNvGrpSpPr/>
          <p:nvPr/>
        </p:nvGrpSpPr>
        <p:grpSpPr>
          <a:xfrm>
            <a:off x="5409114" y="1725690"/>
            <a:ext cx="252248" cy="3384000"/>
            <a:chOff x="745572" y="819807"/>
            <a:chExt cx="252248" cy="3384000"/>
          </a:xfrm>
        </p:grpSpPr>
        <p:cxnSp>
          <p:nvCxnSpPr>
            <p:cNvPr id="31" name="Прямая со стрелкой 30"/>
            <p:cNvCxnSpPr/>
            <p:nvPr/>
          </p:nvCxnSpPr>
          <p:spPr>
            <a:xfrm flipH="1">
              <a:off x="871696" y="819807"/>
              <a:ext cx="11173" cy="3384000"/>
            </a:xfrm>
            <a:prstGeom prst="straightConnector1">
              <a:avLst/>
            </a:prstGeom>
            <a:ln w="76200">
              <a:solidFill>
                <a:srgbClr val="C00000"/>
              </a:solidFill>
              <a:headEnd type="triangle"/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32" name="Прямоугольник 31"/>
            <p:cNvSpPr/>
            <p:nvPr/>
          </p:nvSpPr>
          <p:spPr>
            <a:xfrm>
              <a:off x="745572" y="2488407"/>
              <a:ext cx="252248" cy="169200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" name="Овал 1"/>
          <p:cNvSpPr/>
          <p:nvPr/>
        </p:nvSpPr>
        <p:spPr>
          <a:xfrm>
            <a:off x="5294411" y="3212680"/>
            <a:ext cx="504000" cy="504000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7770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5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38135"/>
                                      </p:to>
                                    </p:animClr>
                                    <p:set>
                                      <p:cBhvr>
                                        <p:cTn id="1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38135"/>
                                      </p:to>
                                    </p:animClr>
                                    <p:set>
                                      <p:cBhvr>
                                        <p:cTn id="2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38135"/>
                                      </p:to>
                                    </p:animClr>
                                    <p:set>
                                      <p:cBhvr>
                                        <p:cTn id="3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38135"/>
                                      </p:to>
                                    </p:animClr>
                                    <p:set>
                                      <p:cBhvr>
                                        <p:cTn id="3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38135"/>
                                      </p:to>
                                    </p:animClr>
                                    <p:set>
                                      <p:cBhvr>
                                        <p:cTn id="4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38135"/>
                                      </p:to>
                                    </p:animClr>
                                    <p:set>
                                      <p:cBhvr>
                                        <p:cTn id="5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38135"/>
                                      </p:to>
                                    </p:animClr>
                                    <p:set>
                                      <p:cBhvr>
                                        <p:cTn id="5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38135"/>
                                      </p:to>
                                    </p:animClr>
                                    <p:set>
                                      <p:cBhvr>
                                        <p:cTn id="6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38135"/>
                                      </p:to>
                                    </p:animClr>
                                    <p:set>
                                      <p:cBhvr>
                                        <p:cTn id="7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38135"/>
                                      </p:to>
                                    </p:animClr>
                                    <p:set>
                                      <p:cBhvr>
                                        <p:cTn id="8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38135"/>
                                      </p:to>
                                    </p:animClr>
                                    <p:set>
                                      <p:cBhvr>
                                        <p:cTn id="8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3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38135"/>
                                      </p:to>
                                    </p:animClr>
                                    <p:set>
                                      <p:cBhvr>
                                        <p:cTn id="9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5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38135"/>
                                      </p:to>
                                    </p:animClr>
                                    <p:set>
                                      <p:cBhvr>
                                        <p:cTn id="10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2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7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38135"/>
                                      </p:to>
                                    </p:animClr>
                                    <p:set>
                                      <p:cBhvr>
                                        <p:cTn id="10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9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4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38135"/>
                                      </p:to>
                                    </p:animClr>
                                    <p:set>
                                      <p:cBhvr>
                                        <p:cTn id="115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38135"/>
                                      </p:to>
                                    </p:animClr>
                                    <p:set>
                                      <p:cBhvr>
                                        <p:cTn id="12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46660" y="406115"/>
            <a:ext cx="84309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называется край, где мы живем?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2446" y="1052446"/>
            <a:ext cx="6731184" cy="4738754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1313646" y="5950040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406532" y="6015421"/>
            <a:ext cx="51129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Урал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>
            <a:hlinkClick r:id="rId3" action="ppaction://hlinksldjump"/>
          </p:cNvPr>
          <p:cNvSpPr/>
          <p:nvPr/>
        </p:nvSpPr>
        <p:spPr>
          <a:xfrm>
            <a:off x="10363200" y="4601385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</a:t>
            </a:r>
          </a:p>
        </p:txBody>
      </p:sp>
    </p:spTree>
    <p:extLst>
      <p:ext uri="{BB962C8B-B14F-4D97-AF65-F5344CB8AC3E}">
        <p14:creationId xmlns:p14="http://schemas.microsoft.com/office/powerpoint/2010/main" val="1926478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27960" y="528035"/>
            <a:ext cx="92751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Как называется город,  где мы живем?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4365" y="1225645"/>
            <a:ext cx="6854993" cy="4569996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1313646" y="5950040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406532" y="6015421"/>
            <a:ext cx="51129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Новоуральск</a:t>
            </a:r>
            <a:endParaRPr kumimoji="0" lang="ru-RU" sz="3600" b="1" i="0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>
            <a:hlinkClick r:id="rId3" action="ppaction://hlinksldjump"/>
          </p:cNvPr>
          <p:cNvSpPr/>
          <p:nvPr/>
        </p:nvSpPr>
        <p:spPr>
          <a:xfrm>
            <a:off x="10363200" y="4601385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</a:t>
            </a:r>
          </a:p>
        </p:txBody>
      </p:sp>
    </p:spTree>
    <p:extLst>
      <p:ext uri="{BB962C8B-B14F-4D97-AF65-F5344CB8AC3E}">
        <p14:creationId xmlns:p14="http://schemas.microsoft.com/office/powerpoint/2010/main" val="3915707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28046" y="360395"/>
            <a:ext cx="97750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ru-RU" sz="3600" b="1" dirty="0">
                <a:solidFill>
                  <a:srgbClr val="111111"/>
                </a:solidFill>
                <a:latin typeface="Times New Roman"/>
                <a:ea typeface="Calibri"/>
              </a:rPr>
              <a:t>Какое дерево называют русской красавицей? 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9560" y="969822"/>
            <a:ext cx="5668540" cy="4980218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1313646" y="5950040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406532" y="6015421"/>
            <a:ext cx="51129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Береза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>
            <a:hlinkClick r:id="rId3" action="ppaction://hlinksldjump"/>
          </p:cNvPr>
          <p:cNvSpPr/>
          <p:nvPr/>
        </p:nvSpPr>
        <p:spPr>
          <a:xfrm>
            <a:off x="10363200" y="4601385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</a:t>
            </a:r>
          </a:p>
        </p:txBody>
      </p:sp>
    </p:spTree>
    <p:extLst>
      <p:ext uri="{BB962C8B-B14F-4D97-AF65-F5344CB8AC3E}">
        <p14:creationId xmlns:p14="http://schemas.microsoft.com/office/powerpoint/2010/main" val="3623883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06040" y="314675"/>
            <a:ext cx="93970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ru-RU" sz="3600" b="1" dirty="0">
                <a:solidFill>
                  <a:srgbClr val="002060"/>
                </a:solidFill>
                <a:latin typeface="Times New Roman"/>
                <a:ea typeface="Times New Roman"/>
              </a:rPr>
              <a:t>В каком документе записаны права гражданина России? 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80000">
            <a:off x="6962988" y="1199521"/>
            <a:ext cx="2764556" cy="4424039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1313646" y="5950040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406532" y="6015421"/>
            <a:ext cx="51129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ru-RU" sz="3600" b="1" dirty="0" smtClean="0">
                <a:solidFill>
                  <a:srgbClr val="002060"/>
                </a:solidFill>
                <a:latin typeface="Times New Roman"/>
                <a:ea typeface="Times New Roman"/>
              </a:rPr>
              <a:t>КОНСТИТУЦИЯ  РФ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>
            <a:hlinkClick r:id="rId3" action="ppaction://hlinksldjump"/>
          </p:cNvPr>
          <p:cNvSpPr/>
          <p:nvPr/>
        </p:nvSpPr>
        <p:spPr>
          <a:xfrm>
            <a:off x="10363200" y="4601385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</a:t>
            </a:r>
          </a:p>
        </p:txBody>
      </p:sp>
    </p:spTree>
    <p:extLst>
      <p:ext uri="{BB962C8B-B14F-4D97-AF65-F5344CB8AC3E}">
        <p14:creationId xmlns:p14="http://schemas.microsoft.com/office/powerpoint/2010/main" val="875307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28046" y="528035"/>
            <a:ext cx="97750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ru-RU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Деревянные </a:t>
            </a:r>
            <a:r>
              <a:rPr lang="ru-RU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подружки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любят </a:t>
            </a:r>
            <a:r>
              <a:rPr lang="ru-RU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прятаться друг в </a:t>
            </a:r>
            <a:r>
              <a:rPr lang="ru-RU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дружке,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осят </a:t>
            </a:r>
            <a:r>
              <a:rPr lang="ru-RU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яркие </a:t>
            </a:r>
            <a:r>
              <a:rPr lang="ru-RU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одёжки,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называются…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2446" y="1777283"/>
            <a:ext cx="6852965" cy="3860504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1313646" y="5950040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406532" y="6015421"/>
            <a:ext cx="51129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матрешки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>
            <a:hlinkClick r:id="rId3" action="ppaction://hlinksldjump"/>
          </p:cNvPr>
          <p:cNvSpPr/>
          <p:nvPr/>
        </p:nvSpPr>
        <p:spPr>
          <a:xfrm>
            <a:off x="10363200" y="4601385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</a:t>
            </a:r>
          </a:p>
        </p:txBody>
      </p:sp>
    </p:spTree>
    <p:extLst>
      <p:ext uri="{BB962C8B-B14F-4D97-AF65-F5344CB8AC3E}">
        <p14:creationId xmlns:p14="http://schemas.microsoft.com/office/powerpoint/2010/main" val="1378308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65961" y="-8996"/>
            <a:ext cx="102260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ru-RU" sz="3600" b="1" dirty="0">
                <a:solidFill>
                  <a:srgbClr val="383B3F"/>
                </a:solidFill>
                <a:latin typeface="Times New Roman" pitchFamily="18" charset="0"/>
                <a:cs typeface="Times New Roman" pitchFamily="18" charset="0"/>
              </a:rPr>
              <a:t>В озорные три струны Все в России влюблены.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>
                <a:latin typeface="Times New Roman" pitchFamily="18" charset="0"/>
                <a:cs typeface="Times New Roman" pitchFamily="18" charset="0"/>
              </a:rPr>
            </a:b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2909" y="719879"/>
            <a:ext cx="3926072" cy="58891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Скругленный прямоугольник 3"/>
          <p:cNvSpPr/>
          <p:nvPr/>
        </p:nvSpPr>
        <p:spPr>
          <a:xfrm>
            <a:off x="1313646" y="5950040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962988" y="6011042"/>
            <a:ext cx="51129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Балалайка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>
            <a:hlinkClick r:id="rId3" action="ppaction://hlinksldjump"/>
          </p:cNvPr>
          <p:cNvSpPr/>
          <p:nvPr/>
        </p:nvSpPr>
        <p:spPr>
          <a:xfrm>
            <a:off x="10363200" y="4601385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</a:t>
            </a:r>
          </a:p>
        </p:txBody>
      </p:sp>
    </p:spTree>
    <p:extLst>
      <p:ext uri="{BB962C8B-B14F-4D97-AF65-F5344CB8AC3E}">
        <p14:creationId xmlns:p14="http://schemas.microsoft.com/office/powerpoint/2010/main" val="3726187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88920" y="116555"/>
            <a:ext cx="1015906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ru-RU" sz="2800" b="1" dirty="0">
                <a:solidFill>
                  <a:srgbClr val="383B3F"/>
                </a:solidFill>
                <a:latin typeface="Times New Roman" pitchFamily="18" charset="0"/>
                <a:cs typeface="Times New Roman" pitchFamily="18" charset="0"/>
              </a:rPr>
              <a:t>Наслаждаться не устану </a:t>
            </a:r>
            <a:r>
              <a:rPr lang="ru-RU" sz="2800" b="1" dirty="0" smtClean="0">
                <a:solidFill>
                  <a:srgbClr val="383B3F"/>
                </a:solidFill>
                <a:latin typeface="Times New Roman" pitchFamily="18" charset="0"/>
                <a:cs typeface="Times New Roman" pitchFamily="18" charset="0"/>
              </a:rPr>
              <a:t>песней </a:t>
            </a:r>
            <a:r>
              <a:rPr lang="ru-RU" sz="2800" b="1" dirty="0" err="1">
                <a:solidFill>
                  <a:srgbClr val="383B3F"/>
                </a:solidFill>
                <a:latin typeface="Times New Roman" pitchFamily="18" charset="0"/>
                <a:cs typeface="Times New Roman" pitchFamily="18" charset="0"/>
              </a:rPr>
              <a:t>жавороночка</a:t>
            </a:r>
            <a:r>
              <a:rPr lang="ru-RU" sz="2800" b="1" dirty="0">
                <a:solidFill>
                  <a:srgbClr val="383B3F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endParaRPr lang="ru-RU" sz="2800" b="1" dirty="0" smtClean="0">
              <a:solidFill>
                <a:srgbClr val="383B3F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defRPr/>
            </a:pPr>
            <a:r>
              <a:rPr lang="ru-RU" sz="2800" b="1" dirty="0" smtClean="0">
                <a:solidFill>
                  <a:srgbClr val="383B3F"/>
                </a:solidFill>
                <a:latin typeface="Times New Roman" pitchFamily="18" charset="0"/>
                <a:cs typeface="Times New Roman" pitchFamily="18" charset="0"/>
              </a:rPr>
              <a:t>Ни </a:t>
            </a:r>
            <a:r>
              <a:rPr lang="ru-RU" sz="2800" b="1" dirty="0">
                <a:solidFill>
                  <a:srgbClr val="383B3F"/>
                </a:solidFill>
                <a:latin typeface="Times New Roman" pitchFamily="18" charset="0"/>
                <a:cs typeface="Times New Roman" pitchFamily="18" charset="0"/>
              </a:rPr>
              <a:t>на что не променяю </a:t>
            </a:r>
            <a:r>
              <a:rPr lang="ru-RU" sz="2800" b="1" dirty="0" smtClean="0">
                <a:solidFill>
                  <a:srgbClr val="383B3F"/>
                </a:solidFill>
                <a:latin typeface="Times New Roman" pitchFamily="18" charset="0"/>
                <a:cs typeface="Times New Roman" pitchFamily="18" charset="0"/>
              </a:rPr>
              <a:t>милую </a:t>
            </a:r>
            <a:r>
              <a:rPr lang="ru-RU" sz="2800" b="1" dirty="0" err="1">
                <a:solidFill>
                  <a:srgbClr val="383B3F"/>
                </a:solidFill>
                <a:latin typeface="Times New Roman" pitchFamily="18" charset="0"/>
                <a:cs typeface="Times New Roman" pitchFamily="18" charset="0"/>
              </a:rPr>
              <a:t>стороночку</a:t>
            </a:r>
            <a:r>
              <a:rPr lang="ru-RU" sz="2800" b="1" dirty="0">
                <a:solidFill>
                  <a:srgbClr val="383B3F"/>
                </a:solidFill>
                <a:latin typeface="Times New Roman" pitchFamily="18" charset="0"/>
                <a:cs typeface="Times New Roman" pitchFamily="18" charset="0"/>
              </a:rPr>
              <a:t>! </a:t>
            </a:r>
            <a:endParaRPr lang="ru-RU" sz="2800" b="1" dirty="0" smtClean="0">
              <a:solidFill>
                <a:srgbClr val="383B3F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defRPr/>
            </a:pPr>
            <a:r>
              <a:rPr lang="ru-RU" sz="2800" b="1" dirty="0" smtClean="0">
                <a:solidFill>
                  <a:srgbClr val="383B3F"/>
                </a:solidFill>
                <a:latin typeface="Times New Roman" pitchFamily="18" charset="0"/>
                <a:cs typeface="Times New Roman" pitchFamily="18" charset="0"/>
              </a:rPr>
              <a:t>Теплый </a:t>
            </a:r>
            <a:r>
              <a:rPr lang="ru-RU" sz="2800" b="1" dirty="0">
                <a:solidFill>
                  <a:srgbClr val="383B3F"/>
                </a:solidFill>
                <a:latin typeface="Times New Roman" pitchFamily="18" charset="0"/>
                <a:cs typeface="Times New Roman" pitchFamily="18" charset="0"/>
              </a:rPr>
              <a:t>ветер принесет </a:t>
            </a:r>
            <a:r>
              <a:rPr lang="ru-RU" sz="2800" b="1" dirty="0" smtClean="0">
                <a:solidFill>
                  <a:srgbClr val="383B3F"/>
                </a:solidFill>
                <a:latin typeface="Times New Roman" pitchFamily="18" charset="0"/>
                <a:cs typeface="Times New Roman" pitchFamily="18" charset="0"/>
              </a:rPr>
              <a:t>аромат </a:t>
            </a:r>
            <a:r>
              <a:rPr lang="ru-RU" sz="2800" b="1" dirty="0">
                <a:solidFill>
                  <a:srgbClr val="383B3F"/>
                </a:solidFill>
                <a:latin typeface="Times New Roman" pitchFamily="18" charset="0"/>
                <a:cs typeface="Times New Roman" pitchFamily="18" charset="0"/>
              </a:rPr>
              <a:t>смородины, </a:t>
            </a:r>
            <a:endParaRPr lang="ru-RU" sz="2800" b="1" dirty="0" smtClean="0">
              <a:solidFill>
                <a:srgbClr val="383B3F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defRPr/>
            </a:pPr>
            <a:r>
              <a:rPr lang="ru-RU" sz="2800" b="1" dirty="0" smtClean="0">
                <a:solidFill>
                  <a:srgbClr val="383B3F"/>
                </a:solidFill>
                <a:latin typeface="Times New Roman" pitchFamily="18" charset="0"/>
                <a:cs typeface="Times New Roman" pitchFamily="18" charset="0"/>
              </a:rPr>
              <a:t>Так </a:t>
            </a:r>
            <a:r>
              <a:rPr lang="ru-RU" sz="2800" b="1" dirty="0">
                <a:solidFill>
                  <a:srgbClr val="383B3F"/>
                </a:solidFill>
                <a:latin typeface="Times New Roman" pitchFamily="18" charset="0"/>
                <a:cs typeface="Times New Roman" pitchFamily="18" charset="0"/>
              </a:rPr>
              <a:t>чего дороже нет? — Нет дороже…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>
                <a:latin typeface="Times New Roman" pitchFamily="18" charset="0"/>
                <a:cs typeface="Times New Roman" pitchFamily="18" charset="0"/>
              </a:rPr>
            </a:b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1" y="2143068"/>
            <a:ext cx="5719394" cy="3806972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1313646" y="5950040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406532" y="6015421"/>
            <a:ext cx="51129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Родины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>
            <a:hlinkClick r:id="rId3" action="ppaction://hlinksldjump"/>
          </p:cNvPr>
          <p:cNvSpPr/>
          <p:nvPr/>
        </p:nvSpPr>
        <p:spPr>
          <a:xfrm>
            <a:off x="10363200" y="4601385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</a:t>
            </a:r>
          </a:p>
        </p:txBody>
      </p:sp>
    </p:spTree>
    <p:extLst>
      <p:ext uri="{BB962C8B-B14F-4D97-AF65-F5344CB8AC3E}">
        <p14:creationId xmlns:p14="http://schemas.microsoft.com/office/powerpoint/2010/main" val="3222533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75560" y="528035"/>
            <a:ext cx="94275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называется наш детский сад?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2446" y="1419793"/>
            <a:ext cx="6706660" cy="38959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Скругленный прямоугольник 3"/>
          <p:cNvSpPr/>
          <p:nvPr/>
        </p:nvSpPr>
        <p:spPr>
          <a:xfrm>
            <a:off x="1313646" y="5950040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406532" y="6015421"/>
            <a:ext cx="66424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«Малахитовая шкатулка»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>
            <a:hlinkClick r:id="rId3" action="ppaction://hlinksldjump"/>
          </p:cNvPr>
          <p:cNvSpPr/>
          <p:nvPr/>
        </p:nvSpPr>
        <p:spPr>
          <a:xfrm>
            <a:off x="10363200" y="4601385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</a:t>
            </a:r>
          </a:p>
        </p:txBody>
      </p:sp>
    </p:spTree>
    <p:extLst>
      <p:ext uri="{BB962C8B-B14F-4D97-AF65-F5344CB8AC3E}">
        <p14:creationId xmlns:p14="http://schemas.microsoft.com/office/powerpoint/2010/main" val="234393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54809" y="139568"/>
            <a:ext cx="106894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называется наша Родина</a:t>
            </a: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8651" y="2052567"/>
            <a:ext cx="5148676" cy="28659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Скругленный прямоугольник 3"/>
          <p:cNvSpPr/>
          <p:nvPr/>
        </p:nvSpPr>
        <p:spPr>
          <a:xfrm>
            <a:off x="1313646" y="5950040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388651" y="6018231"/>
            <a:ext cx="51129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Россия</a:t>
            </a: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>
            <a:hlinkClick r:id="rId3" action="ppaction://hlinksldjump"/>
          </p:cNvPr>
          <p:cNvSpPr/>
          <p:nvPr/>
        </p:nvSpPr>
        <p:spPr>
          <a:xfrm>
            <a:off x="10363200" y="4601385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</a:t>
            </a:r>
          </a:p>
        </p:txBody>
      </p:sp>
    </p:spTree>
    <p:extLst>
      <p:ext uri="{BB962C8B-B14F-4D97-AF65-F5344CB8AC3E}">
        <p14:creationId xmlns:p14="http://schemas.microsoft.com/office/powerpoint/2010/main" val="271328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40451" y="235647"/>
            <a:ext cx="109515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ru-RU" sz="3200" b="1" dirty="0">
                <a:solidFill>
                  <a:srgbClr val="002060"/>
                </a:solidFill>
                <a:latin typeface="Times New Roman"/>
                <a:ea typeface="Times New Roman"/>
              </a:rPr>
              <a:t>Как называются граждане, проживающие в России? 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5281" y="1777284"/>
            <a:ext cx="5955417" cy="3416529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1313646" y="5950040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406532" y="6015421"/>
            <a:ext cx="51129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Россияне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>
            <a:hlinkClick r:id="rId3" action="ppaction://hlinksldjump"/>
          </p:cNvPr>
          <p:cNvSpPr/>
          <p:nvPr/>
        </p:nvSpPr>
        <p:spPr>
          <a:xfrm>
            <a:off x="10363200" y="4601385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</a:t>
            </a:r>
          </a:p>
        </p:txBody>
      </p:sp>
    </p:spTree>
    <p:extLst>
      <p:ext uri="{BB962C8B-B14F-4D97-AF65-F5344CB8AC3E}">
        <p14:creationId xmlns:p14="http://schemas.microsoft.com/office/powerpoint/2010/main" val="4149712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42446" y="528035"/>
            <a:ext cx="88606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ru-RU" sz="3200" b="1" dirty="0">
                <a:solidFill>
                  <a:srgbClr val="002060"/>
                </a:solidFill>
                <a:latin typeface="Times New Roman"/>
                <a:ea typeface="Times New Roman"/>
              </a:rPr>
              <a:t>Как называется главная песня страны? 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9362" y="1777284"/>
            <a:ext cx="5867254" cy="3416529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1313646" y="5950040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406532" y="6015421"/>
            <a:ext cx="51129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Гимн 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>
            <a:hlinkClick r:id="rId3" action="ppaction://hlinksldjump"/>
          </p:cNvPr>
          <p:cNvSpPr/>
          <p:nvPr/>
        </p:nvSpPr>
        <p:spPr>
          <a:xfrm>
            <a:off x="10363200" y="4601385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</a:t>
            </a:r>
          </a:p>
        </p:txBody>
      </p:sp>
    </p:spTree>
    <p:extLst>
      <p:ext uri="{BB962C8B-B14F-4D97-AF65-F5344CB8AC3E}">
        <p14:creationId xmlns:p14="http://schemas.microsoft.com/office/powerpoint/2010/main" val="3054130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65120" y="528035"/>
            <a:ext cx="91379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ru-RU" sz="3600" b="1" dirty="0">
                <a:solidFill>
                  <a:srgbClr val="002060"/>
                </a:solidFill>
                <a:latin typeface="Times New Roman"/>
                <a:ea typeface="Times New Roman"/>
              </a:rPr>
              <a:t>Кто управляет нашей страной? 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5535" y="1969985"/>
            <a:ext cx="6074909" cy="3031126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1313646" y="5950040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709160" y="5896137"/>
            <a:ext cx="67238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Президент </a:t>
            </a:r>
            <a:r>
              <a:rPr lang="ru-RU" sz="3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36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правительство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>
            <a:hlinkClick r:id="rId3" action="ppaction://hlinksldjump"/>
          </p:cNvPr>
          <p:cNvSpPr/>
          <p:nvPr/>
        </p:nvSpPr>
        <p:spPr>
          <a:xfrm>
            <a:off x="10363200" y="4601385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</a:t>
            </a:r>
          </a:p>
        </p:txBody>
      </p:sp>
    </p:spTree>
    <p:extLst>
      <p:ext uri="{BB962C8B-B14F-4D97-AF65-F5344CB8AC3E}">
        <p14:creationId xmlns:p14="http://schemas.microsoft.com/office/powerpoint/2010/main" val="4211606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00486" y="507430"/>
            <a:ext cx="97750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ru-RU" sz="3600" b="1" dirty="0">
                <a:solidFill>
                  <a:srgbClr val="111111"/>
                </a:solidFill>
                <a:latin typeface="Times New Roman"/>
                <a:ea typeface="Times New Roman"/>
              </a:rPr>
              <a:t>Как </a:t>
            </a:r>
            <a:r>
              <a:rPr lang="ru-RU" sz="3600" b="1" dirty="0" smtClean="0">
                <a:solidFill>
                  <a:srgbClr val="111111"/>
                </a:solidFill>
                <a:latin typeface="Times New Roman"/>
                <a:ea typeface="Times New Roman"/>
              </a:rPr>
              <a:t>зовут </a:t>
            </a:r>
            <a:r>
              <a:rPr lang="ru-RU" sz="3600" b="1" dirty="0">
                <a:solidFill>
                  <a:srgbClr val="111111"/>
                </a:solidFill>
                <a:latin typeface="Times New Roman"/>
                <a:ea typeface="Times New Roman"/>
              </a:rPr>
              <a:t>нашего президента? 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6075" y="1777284"/>
            <a:ext cx="6073829" cy="3416529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1313646" y="5950040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925535" y="6015421"/>
            <a:ext cx="73520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Владимир Владимирович Путин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>
            <a:hlinkClick r:id="rId3" action="ppaction://hlinksldjump"/>
          </p:cNvPr>
          <p:cNvSpPr/>
          <p:nvPr/>
        </p:nvSpPr>
        <p:spPr>
          <a:xfrm>
            <a:off x="10363200" y="4601385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</a:t>
            </a:r>
          </a:p>
        </p:txBody>
      </p:sp>
    </p:spTree>
    <p:extLst>
      <p:ext uri="{BB962C8B-B14F-4D97-AF65-F5344CB8AC3E}">
        <p14:creationId xmlns:p14="http://schemas.microsoft.com/office/powerpoint/2010/main" val="628642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05811" y="229982"/>
            <a:ext cx="67517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Найди флаг России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50"/>
          <a:stretch/>
        </p:blipFill>
        <p:spPr>
          <a:xfrm>
            <a:off x="3398520" y="1179381"/>
            <a:ext cx="6727336" cy="445941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Скругленный прямоугольник 3"/>
          <p:cNvSpPr/>
          <p:nvPr/>
        </p:nvSpPr>
        <p:spPr>
          <a:xfrm>
            <a:off x="1313646" y="5950040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406532" y="6015421"/>
            <a:ext cx="51129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>
            <a:hlinkClick r:id="rId3" action="ppaction://hlinksldjump"/>
          </p:cNvPr>
          <p:cNvSpPr/>
          <p:nvPr/>
        </p:nvSpPr>
        <p:spPr>
          <a:xfrm>
            <a:off x="10363200" y="4601385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</a:t>
            </a:r>
          </a:p>
        </p:txBody>
      </p:sp>
    </p:spTree>
    <p:extLst>
      <p:ext uri="{BB962C8B-B14F-4D97-AF65-F5344CB8AC3E}">
        <p14:creationId xmlns:p14="http://schemas.microsoft.com/office/powerpoint/2010/main" val="2485093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61446" y="528035"/>
            <a:ext cx="89428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 какой цифрой изображен герб России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4720" y="1174366"/>
            <a:ext cx="6044725" cy="453354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Скругленный прямоугольник 3"/>
          <p:cNvSpPr/>
          <p:nvPr/>
        </p:nvSpPr>
        <p:spPr>
          <a:xfrm>
            <a:off x="1313646" y="5950040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406532" y="6015421"/>
            <a:ext cx="51129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>
            <a:hlinkClick r:id="rId3" action="ppaction://hlinksldjump"/>
          </p:cNvPr>
          <p:cNvSpPr/>
          <p:nvPr/>
        </p:nvSpPr>
        <p:spPr>
          <a:xfrm>
            <a:off x="10363200" y="4601385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</a:t>
            </a:r>
          </a:p>
        </p:txBody>
      </p:sp>
    </p:spTree>
    <p:extLst>
      <p:ext uri="{BB962C8B-B14F-4D97-AF65-F5344CB8AC3E}">
        <p14:creationId xmlns:p14="http://schemas.microsoft.com/office/powerpoint/2010/main" val="2081327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21653" y="507430"/>
            <a:ext cx="84826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ru-RU" sz="3200" b="1" dirty="0">
                <a:solidFill>
                  <a:srgbClr val="000000"/>
                </a:solidFill>
                <a:latin typeface="Times New Roman"/>
                <a:ea typeface="Times New Roman"/>
              </a:rPr>
              <a:t>Какой документ имеет гражданин России?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0641" y="1234843"/>
            <a:ext cx="2907070" cy="4233290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1313646" y="5950040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406532" y="6015421"/>
            <a:ext cx="51129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паспорт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>
            <a:hlinkClick r:id="rId3" action="ppaction://hlinksldjump"/>
          </p:cNvPr>
          <p:cNvSpPr/>
          <p:nvPr/>
        </p:nvSpPr>
        <p:spPr>
          <a:xfrm>
            <a:off x="10363200" y="4601385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</a:t>
            </a:r>
          </a:p>
        </p:txBody>
      </p:sp>
    </p:spTree>
    <p:extLst>
      <p:ext uri="{BB962C8B-B14F-4D97-AF65-F5344CB8AC3E}">
        <p14:creationId xmlns:p14="http://schemas.microsoft.com/office/powerpoint/2010/main" val="1373134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384</TotalTime>
  <Words>201</Words>
  <Application>Microsoft Office PowerPoint</Application>
  <PresentationFormat>Произвольный</PresentationFormat>
  <Paragraphs>83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Георгий Аствацатуров</dc:creator>
  <cp:lastModifiedBy>Elena</cp:lastModifiedBy>
  <cp:revision>23</cp:revision>
  <dcterms:created xsi:type="dcterms:W3CDTF">2020-02-29T02:38:23Z</dcterms:created>
  <dcterms:modified xsi:type="dcterms:W3CDTF">2021-06-09T18:28:29Z</dcterms:modified>
</cp:coreProperties>
</file>