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722A597-0C89-4416-A541-DCE319B87A35}" type="datetimeFigureOut">
              <a:rPr lang="ru-RU" smtClean="0"/>
              <a:t>10.02.2021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079F289-B9EA-492A-9AFF-7A55C5FF680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jpg"/><Relationship Id="rId7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.jpg"/><Relationship Id="rId5" Type="http://schemas.openxmlformats.org/officeDocument/2006/relationships/image" Target="../media/image30.jpeg"/><Relationship Id="rId10" Type="http://schemas.openxmlformats.org/officeDocument/2006/relationships/image" Target="../media/image4.jpg"/><Relationship Id="rId4" Type="http://schemas.openxmlformats.org/officeDocument/2006/relationships/image" Target="../media/image6.jp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Перелетные птицы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76256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00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80728"/>
            <a:ext cx="4877262" cy="34514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4644008" y="4653136"/>
            <a:ext cx="5338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Холод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1168862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01008"/>
            <a:ext cx="2382957" cy="14893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6" y="652258"/>
            <a:ext cx="1886796" cy="18867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59068"/>
            <a:ext cx="2507324" cy="1384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628807"/>
            <a:ext cx="2645736" cy="18561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06" y="3017942"/>
            <a:ext cx="3156548" cy="13918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548680"/>
            <a:ext cx="2585696" cy="16052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146" y="4669635"/>
            <a:ext cx="2757238" cy="17232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94496"/>
            <a:ext cx="2436436" cy="17906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13726" y="2528607"/>
            <a:ext cx="151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Острый клюв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2153966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Длинный клюв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36461" y="2275711"/>
            <a:ext cx="2900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Тонкие ноги, длинные ноги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79187" y="4384247"/>
            <a:ext cx="1670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Черное крыло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4484969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Красная голова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092280" y="5149919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Пёстрое крыло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68679" y="6354108"/>
            <a:ext cx="159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Красные лапы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608440" y="6358559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Длинный хвост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135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2"/>
            <a:ext cx="4572000" cy="257403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084168" y="4797152"/>
            <a:ext cx="489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/>
              <a:t>Охотники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493035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04664"/>
            <a:ext cx="54943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Улетают-не улетают?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58420"/>
            <a:ext cx="2624056" cy="1483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480" y="5338151"/>
            <a:ext cx="1982502" cy="1080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989" y="1142613"/>
            <a:ext cx="1916478" cy="1057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646493"/>
            <a:ext cx="3017520" cy="1274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5163"/>
            <a:ext cx="1597582" cy="1571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724965"/>
            <a:ext cx="1763687" cy="1322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20" y="3212976"/>
            <a:ext cx="2083701" cy="1562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109354"/>
            <a:ext cx="1555022" cy="16224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86389"/>
            <a:ext cx="1855670" cy="10323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075" y="4509120"/>
            <a:ext cx="1730891" cy="974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70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639" y="4797152"/>
            <a:ext cx="3073106" cy="17372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41" y="2378583"/>
            <a:ext cx="2878381" cy="1620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083" y="2924944"/>
            <a:ext cx="2788940" cy="15515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629299"/>
            <a:ext cx="3148980" cy="1716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741" y="389493"/>
            <a:ext cx="3225334" cy="17797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722263"/>
            <a:ext cx="2671659" cy="14742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02" y="2454173"/>
            <a:ext cx="2663146" cy="14695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95" y="404664"/>
            <a:ext cx="283618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1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52736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Голод </a:t>
            </a:r>
          </a:p>
          <a:p>
            <a:r>
              <a:rPr lang="ru-RU" sz="5400" b="1" dirty="0" smtClean="0"/>
              <a:t>                             Туманы </a:t>
            </a:r>
          </a:p>
          <a:p>
            <a:r>
              <a:rPr lang="ru-RU" sz="5400" b="1" dirty="0" smtClean="0"/>
              <a:t>               </a:t>
            </a:r>
          </a:p>
          <a:p>
            <a:r>
              <a:rPr lang="ru-RU" sz="5400" b="1" dirty="0" smtClean="0"/>
              <a:t>               Хищники </a:t>
            </a:r>
          </a:p>
          <a:p>
            <a:r>
              <a:rPr lang="ru-RU" sz="5400" b="1" dirty="0" smtClean="0"/>
              <a:t>Холод</a:t>
            </a:r>
          </a:p>
          <a:p>
            <a:r>
              <a:rPr lang="ru-RU" sz="5400" b="1" dirty="0" smtClean="0"/>
              <a:t>                               Охотники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098907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8720"/>
            <a:ext cx="4267200" cy="37760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5220072" y="4077072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Голод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478828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08719"/>
            <a:ext cx="5110337" cy="28713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23928" y="4725144"/>
            <a:ext cx="2055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Туманы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572765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52" y="1556792"/>
            <a:ext cx="690162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59354" y="860823"/>
            <a:ext cx="268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45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5926137" cy="20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492896"/>
            <a:ext cx="5378163" cy="3362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79626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24380"/>
            <a:ext cx="5138733" cy="34350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606277" y="260648"/>
            <a:ext cx="2241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Хищники</a:t>
            </a:r>
            <a:endParaRPr lang="ru-RU" sz="4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496831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Орёл на горе, перо на орле.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650449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830" y="908720"/>
            <a:ext cx="3871335" cy="20882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608868" cy="24059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75862"/>
            <a:ext cx="3150096" cy="21131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92865"/>
            <a:ext cx="3600400" cy="24002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827584" y="281057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Лебеди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63813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Журавли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306896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Утки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40152" y="609329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Грачи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7164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277</TotalTime>
  <Words>51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Перелетные птицы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Перелетные птицы</dc:title>
  <dc:creator>comp_4</dc:creator>
  <cp:lastModifiedBy>comp_4</cp:lastModifiedBy>
  <cp:revision>14</cp:revision>
  <dcterms:created xsi:type="dcterms:W3CDTF">2021-02-10T04:58:14Z</dcterms:created>
  <dcterms:modified xsi:type="dcterms:W3CDTF">2021-02-10T09:36:12Z</dcterms:modified>
</cp:coreProperties>
</file>