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1" r:id="rId5"/>
    <p:sldId id="259" r:id="rId6"/>
    <p:sldId id="262" r:id="rId7"/>
    <p:sldId id="263" r:id="rId8"/>
    <p:sldId id="264" r:id="rId9"/>
    <p:sldId id="265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C159C88-692D-4747-8672-CA7C3312BBC4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46558F6-3BE5-4A69-868A-B3C8D8DB9563}">
      <dgm:prSet phldrT="[Текст]" custT="1"/>
      <dgm:spPr/>
      <dgm:t>
        <a:bodyPr/>
        <a:lstStyle/>
        <a:p>
          <a:r>
            <a:rPr lang="ru-RU" sz="2000" b="1" dirty="0" smtClean="0">
              <a:latin typeface="Arial" pitchFamily="34" charset="0"/>
              <a:cs typeface="Arial" pitchFamily="34" charset="0"/>
            </a:rPr>
            <a:t>словесный</a:t>
          </a:r>
          <a:br>
            <a:rPr lang="ru-RU" sz="2000" b="1" dirty="0" smtClean="0">
              <a:latin typeface="Arial" pitchFamily="34" charset="0"/>
              <a:cs typeface="Arial" pitchFamily="34" charset="0"/>
            </a:rPr>
          </a:br>
          <a:r>
            <a:rPr lang="ru-RU" sz="2000" b="1" dirty="0" smtClean="0">
              <a:latin typeface="Arial" pitchFamily="34" charset="0"/>
              <a:cs typeface="Arial" pitchFamily="34" charset="0"/>
            </a:rPr>
            <a:t>метод</a:t>
          </a:r>
          <a:endParaRPr lang="ru-RU" sz="2000" b="1" dirty="0">
            <a:latin typeface="Arial" pitchFamily="34" charset="0"/>
            <a:cs typeface="Arial" pitchFamily="34" charset="0"/>
          </a:endParaRPr>
        </a:p>
      </dgm:t>
    </dgm:pt>
    <dgm:pt modelId="{DCF0A914-AF37-4375-A49C-0F71079630E8}" type="parTrans" cxnId="{0AC235F0-5CCA-4041-909A-CD07806F15FC}">
      <dgm:prSet/>
      <dgm:spPr/>
      <dgm:t>
        <a:bodyPr/>
        <a:lstStyle/>
        <a:p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743E687B-3350-4049-AA70-BA8F17E40805}" type="sibTrans" cxnId="{0AC235F0-5CCA-4041-909A-CD07806F15FC}">
      <dgm:prSet/>
      <dgm:spPr/>
      <dgm:t>
        <a:bodyPr/>
        <a:lstStyle/>
        <a:p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D58064C1-5A01-457D-B938-CBFE26F4F497}">
      <dgm:prSet phldrT="[Текст]" custT="1"/>
      <dgm:spPr/>
      <dgm:t>
        <a:bodyPr/>
        <a:lstStyle/>
        <a:p>
          <a:r>
            <a:rPr lang="ru-RU" sz="1400" b="1" dirty="0" smtClean="0">
              <a:latin typeface="Arial" pitchFamily="34" charset="0"/>
              <a:cs typeface="Arial" pitchFamily="34" charset="0"/>
            </a:rPr>
            <a:t>вопросы</a:t>
          </a:r>
        </a:p>
        <a:p>
          <a:r>
            <a:rPr lang="ru-RU" sz="1400" b="1" dirty="0" smtClean="0">
              <a:latin typeface="Arial" pitchFamily="34" charset="0"/>
              <a:cs typeface="Arial" pitchFamily="34" charset="0"/>
            </a:rPr>
            <a:t>указания</a:t>
          </a:r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2432C730-4F86-46EF-A54F-121731EF3E1F}" type="parTrans" cxnId="{ED58F9CB-DA1C-4F9D-BD59-70FBC9CAB236}">
      <dgm:prSet/>
      <dgm:spPr/>
      <dgm:t>
        <a:bodyPr/>
        <a:lstStyle/>
        <a:p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8C576772-3BB0-4CF0-881A-2B41B7158685}" type="sibTrans" cxnId="{ED58F9CB-DA1C-4F9D-BD59-70FBC9CAB236}">
      <dgm:prSet/>
      <dgm:spPr/>
      <dgm:t>
        <a:bodyPr/>
        <a:lstStyle/>
        <a:p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B5648F35-AD59-41DA-A881-6CDF2807CBDE}">
      <dgm:prSet phldrT="[Текст]" custT="1"/>
      <dgm:spPr/>
      <dgm:t>
        <a:bodyPr/>
        <a:lstStyle/>
        <a:p>
          <a:r>
            <a:rPr lang="ru-RU" sz="1400" b="1" dirty="0" smtClean="0">
              <a:latin typeface="Arial" pitchFamily="34" charset="0"/>
              <a:cs typeface="Arial" pitchFamily="34" charset="0"/>
            </a:rPr>
            <a:t>объяснение</a:t>
          </a:r>
        </a:p>
        <a:p>
          <a:r>
            <a:rPr lang="ru-RU" sz="1400" b="1" dirty="0" smtClean="0">
              <a:latin typeface="Arial" pitchFamily="34" charset="0"/>
              <a:cs typeface="Arial" pitchFamily="34" charset="0"/>
            </a:rPr>
            <a:t>беседа</a:t>
          </a:r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806BCC59-0EE3-4D4E-BD76-4B9F7BDFA13A}" type="parTrans" cxnId="{BF093B63-7912-442F-A78E-4C9BEA4A1D28}">
      <dgm:prSet/>
      <dgm:spPr/>
      <dgm:t>
        <a:bodyPr/>
        <a:lstStyle/>
        <a:p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4F42FEF9-DD21-4B6E-AC35-5D8A2067DECF}" type="sibTrans" cxnId="{BF093B63-7912-442F-A78E-4C9BEA4A1D28}">
      <dgm:prSet/>
      <dgm:spPr/>
      <dgm:t>
        <a:bodyPr/>
        <a:lstStyle/>
        <a:p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4CB32E1C-C91D-4343-B8F7-427E5616C4F0}">
      <dgm:prSet phldrT="[Текст]" custT="1"/>
      <dgm:spPr/>
      <dgm:t>
        <a:bodyPr/>
        <a:lstStyle/>
        <a:p>
          <a:r>
            <a:rPr lang="ru-RU" sz="1800" b="1" dirty="0" smtClean="0">
              <a:latin typeface="Arial" pitchFamily="34" charset="0"/>
              <a:cs typeface="Arial" pitchFamily="34" charset="0"/>
            </a:rPr>
            <a:t>наглядный </a:t>
          </a:r>
        </a:p>
        <a:p>
          <a:r>
            <a:rPr lang="ru-RU" sz="1800" b="1" dirty="0" smtClean="0">
              <a:latin typeface="Arial" pitchFamily="34" charset="0"/>
              <a:cs typeface="Arial" pitchFamily="34" charset="0"/>
            </a:rPr>
            <a:t>метод</a:t>
          </a:r>
          <a:endParaRPr lang="ru-RU" sz="1800" b="1" dirty="0">
            <a:latin typeface="Arial" pitchFamily="34" charset="0"/>
            <a:cs typeface="Arial" pitchFamily="34" charset="0"/>
          </a:endParaRPr>
        </a:p>
      </dgm:t>
    </dgm:pt>
    <dgm:pt modelId="{AF54F26E-4EFD-4992-A358-A39DA5C55467}" type="parTrans" cxnId="{A9835269-150B-408B-98CF-EE5515199FC9}">
      <dgm:prSet/>
      <dgm:spPr/>
      <dgm:t>
        <a:bodyPr/>
        <a:lstStyle/>
        <a:p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4E6E2940-123A-4B41-A105-E414E6E2AD3E}" type="sibTrans" cxnId="{A9835269-150B-408B-98CF-EE5515199FC9}">
      <dgm:prSet/>
      <dgm:spPr/>
      <dgm:t>
        <a:bodyPr/>
        <a:lstStyle/>
        <a:p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71CB003B-6DEE-4A14-A295-3C458BB94180}">
      <dgm:prSet phldrT="[Текст]" custT="1"/>
      <dgm:spPr/>
      <dgm:t>
        <a:bodyPr/>
        <a:lstStyle/>
        <a:p>
          <a:r>
            <a:rPr lang="ru-RU" sz="1400" b="1" dirty="0" smtClean="0">
              <a:latin typeface="Arial" pitchFamily="34" charset="0"/>
              <a:cs typeface="Arial" pitchFamily="34" charset="0"/>
            </a:rPr>
            <a:t>педагогическое</a:t>
          </a:r>
        </a:p>
        <a:p>
          <a:r>
            <a:rPr lang="ru-RU" sz="1400" b="1" dirty="0" smtClean="0">
              <a:latin typeface="Arial" pitchFamily="34" charset="0"/>
              <a:cs typeface="Arial" pitchFamily="34" charset="0"/>
            </a:rPr>
            <a:t>наблюдение</a:t>
          </a:r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6AADDF08-8F6A-475F-B472-BD1DAB9AA6D0}" type="parTrans" cxnId="{E257CD68-3D2F-4C89-939D-B5DDA7AFE08D}">
      <dgm:prSet/>
      <dgm:spPr/>
      <dgm:t>
        <a:bodyPr/>
        <a:lstStyle/>
        <a:p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8ADD3485-8F30-43DD-B91A-3D3E17CD6CE8}" type="sibTrans" cxnId="{E257CD68-3D2F-4C89-939D-B5DDA7AFE08D}">
      <dgm:prSet/>
      <dgm:spPr/>
      <dgm:t>
        <a:bodyPr/>
        <a:lstStyle/>
        <a:p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92229ABB-4174-4F9B-B04F-E409CD263643}">
      <dgm:prSet phldrT="[Текст]" custT="1"/>
      <dgm:spPr/>
      <dgm:t>
        <a:bodyPr/>
        <a:lstStyle/>
        <a:p>
          <a:r>
            <a:rPr lang="ru-RU" sz="1400" b="1" dirty="0" smtClean="0">
              <a:latin typeface="Arial" pitchFamily="34" charset="0"/>
              <a:cs typeface="Arial" pitchFamily="34" charset="0"/>
            </a:rPr>
            <a:t>наблюдение за правильностью действий других детей</a:t>
          </a:r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FC358244-B456-4132-8BD2-89DABCF75A7C}" type="parTrans" cxnId="{576A3D71-90EC-46B3-9D44-C3FCB745048B}">
      <dgm:prSet/>
      <dgm:spPr/>
      <dgm:t>
        <a:bodyPr/>
        <a:lstStyle/>
        <a:p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F054FD0B-E858-42A6-A602-F4AA43F6CD43}" type="sibTrans" cxnId="{576A3D71-90EC-46B3-9D44-C3FCB745048B}">
      <dgm:prSet/>
      <dgm:spPr/>
      <dgm:t>
        <a:bodyPr/>
        <a:lstStyle/>
        <a:p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B7A8578F-A288-4BEF-A806-E636A9670396}">
      <dgm:prSet phldrT="[Текст]" custT="1"/>
      <dgm:spPr/>
      <dgm:t>
        <a:bodyPr/>
        <a:lstStyle/>
        <a:p>
          <a:r>
            <a:rPr lang="ru-RU" sz="1800" b="1" dirty="0" smtClean="0">
              <a:latin typeface="Arial" pitchFamily="34" charset="0"/>
              <a:cs typeface="Arial" pitchFamily="34" charset="0"/>
            </a:rPr>
            <a:t>практический</a:t>
          </a:r>
        </a:p>
        <a:p>
          <a:r>
            <a:rPr lang="ru-RU" sz="1800" b="1" dirty="0" smtClean="0">
              <a:latin typeface="Arial" pitchFamily="34" charset="0"/>
              <a:cs typeface="Arial" pitchFamily="34" charset="0"/>
            </a:rPr>
            <a:t>метод</a:t>
          </a:r>
          <a:endParaRPr lang="ru-RU" sz="1800" b="1" dirty="0">
            <a:latin typeface="Arial" pitchFamily="34" charset="0"/>
            <a:cs typeface="Arial" pitchFamily="34" charset="0"/>
          </a:endParaRPr>
        </a:p>
      </dgm:t>
    </dgm:pt>
    <dgm:pt modelId="{D3DD452A-D605-417E-B525-A3C7596550E1}" type="parTrans" cxnId="{DBACBBAE-1E53-4AD4-93C4-517597FC3D05}">
      <dgm:prSet/>
      <dgm:spPr/>
      <dgm:t>
        <a:bodyPr/>
        <a:lstStyle/>
        <a:p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2F225733-E158-4D2B-BB2C-85E1DDBD992A}" type="sibTrans" cxnId="{DBACBBAE-1E53-4AD4-93C4-517597FC3D05}">
      <dgm:prSet/>
      <dgm:spPr/>
      <dgm:t>
        <a:bodyPr/>
        <a:lstStyle/>
        <a:p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0CE95354-797A-4B3B-A514-FB82828B4635}">
      <dgm:prSet phldrT="[Текст]" custT="1"/>
      <dgm:spPr/>
      <dgm:t>
        <a:bodyPr/>
        <a:lstStyle/>
        <a:p>
          <a:r>
            <a:rPr lang="ru-RU" sz="1400" b="1" dirty="0" smtClean="0">
              <a:latin typeface="Arial" pitchFamily="34" charset="0"/>
              <a:cs typeface="Arial" pitchFamily="34" charset="0"/>
            </a:rPr>
            <a:t>передвижения по маршруту</a:t>
          </a:r>
        </a:p>
        <a:p>
          <a:r>
            <a:rPr lang="ru-RU" sz="1400" b="1" dirty="0" err="1" smtClean="0">
              <a:latin typeface="Arial" pitchFamily="34" charset="0"/>
              <a:cs typeface="Arial" pitchFamily="34" charset="0"/>
            </a:rPr>
            <a:t>велопоход</a:t>
          </a:r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EDEF668D-8A3F-4CCA-8592-FE2CF9EA073C}" type="parTrans" cxnId="{A143100A-01F0-48FC-BD3A-CAE0D1280B05}">
      <dgm:prSet/>
      <dgm:spPr/>
      <dgm:t>
        <a:bodyPr/>
        <a:lstStyle/>
        <a:p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FA6634E8-290B-4E87-AE91-44AB92300F86}" type="sibTrans" cxnId="{A143100A-01F0-48FC-BD3A-CAE0D1280B05}">
      <dgm:prSet/>
      <dgm:spPr/>
      <dgm:t>
        <a:bodyPr/>
        <a:lstStyle/>
        <a:p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C303E59C-0636-41DB-A387-78018F8EBA02}">
      <dgm:prSet phldrT="[Текст]" custT="1"/>
      <dgm:spPr/>
      <dgm:t>
        <a:bodyPr/>
        <a:lstStyle/>
        <a:p>
          <a:r>
            <a:rPr lang="ru-RU" sz="1400" b="1" dirty="0" smtClean="0">
              <a:latin typeface="Arial" pitchFamily="34" charset="0"/>
              <a:cs typeface="Arial" pitchFamily="34" charset="0"/>
            </a:rPr>
            <a:t>моделирование опасных и безопасных дорожных ситуаций</a:t>
          </a:r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17CE294B-35E5-4DD6-AC89-264DA9B4D74F}" type="parTrans" cxnId="{35E53A5A-F229-42A9-992E-A75A748A1F95}">
      <dgm:prSet/>
      <dgm:spPr/>
      <dgm:t>
        <a:bodyPr/>
        <a:lstStyle/>
        <a:p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6F89449C-F56D-4219-B2B5-8AA5DA61E736}" type="sibTrans" cxnId="{35E53A5A-F229-42A9-992E-A75A748A1F95}">
      <dgm:prSet/>
      <dgm:spPr/>
      <dgm:t>
        <a:bodyPr/>
        <a:lstStyle/>
        <a:p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2C801EA9-C2F4-41D2-9C67-ED55562A7C7F}" type="pres">
      <dgm:prSet presAssocID="{CC159C88-692D-4747-8672-CA7C3312BBC4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1169CDA-FA8C-4750-954A-928C64B7F53A}" type="pres">
      <dgm:prSet presAssocID="{946558F6-3BE5-4A69-868A-B3C8D8DB9563}" presName="compNode" presStyleCnt="0"/>
      <dgm:spPr/>
    </dgm:pt>
    <dgm:pt modelId="{FC577DAA-3F6A-4F2A-A9DD-5D00112181F7}" type="pres">
      <dgm:prSet presAssocID="{946558F6-3BE5-4A69-868A-B3C8D8DB9563}" presName="aNode" presStyleLbl="bgShp" presStyleIdx="0" presStyleCnt="3"/>
      <dgm:spPr/>
      <dgm:t>
        <a:bodyPr/>
        <a:lstStyle/>
        <a:p>
          <a:endParaRPr lang="ru-RU"/>
        </a:p>
      </dgm:t>
    </dgm:pt>
    <dgm:pt modelId="{2491D5B0-A64C-40CC-A055-2D50348A9847}" type="pres">
      <dgm:prSet presAssocID="{946558F6-3BE5-4A69-868A-B3C8D8DB9563}" presName="textNode" presStyleLbl="bgShp" presStyleIdx="0" presStyleCnt="3"/>
      <dgm:spPr/>
      <dgm:t>
        <a:bodyPr/>
        <a:lstStyle/>
        <a:p>
          <a:endParaRPr lang="ru-RU"/>
        </a:p>
      </dgm:t>
    </dgm:pt>
    <dgm:pt modelId="{6A819850-B723-4510-9D59-743F9CEC70FE}" type="pres">
      <dgm:prSet presAssocID="{946558F6-3BE5-4A69-868A-B3C8D8DB9563}" presName="compChildNode" presStyleCnt="0"/>
      <dgm:spPr/>
    </dgm:pt>
    <dgm:pt modelId="{F36F29BF-D63A-4B7A-AC56-8C5B1352A267}" type="pres">
      <dgm:prSet presAssocID="{946558F6-3BE5-4A69-868A-B3C8D8DB9563}" presName="theInnerList" presStyleCnt="0"/>
      <dgm:spPr/>
    </dgm:pt>
    <dgm:pt modelId="{12065FF2-4EB1-453A-BFB6-A81098086B5C}" type="pres">
      <dgm:prSet presAssocID="{D58064C1-5A01-457D-B938-CBFE26F4F497}" presName="child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46A9F9-8E65-4D7E-A556-32DF755B2276}" type="pres">
      <dgm:prSet presAssocID="{D58064C1-5A01-457D-B938-CBFE26F4F497}" presName="aSpace2" presStyleCnt="0"/>
      <dgm:spPr/>
    </dgm:pt>
    <dgm:pt modelId="{901EFE49-2E09-4B2C-9BDF-5DDDAA39A1C3}" type="pres">
      <dgm:prSet presAssocID="{B5648F35-AD59-41DA-A881-6CDF2807CBDE}" presName="child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9E05FA-E60C-4967-BFDC-9BC6BAB10A2F}" type="pres">
      <dgm:prSet presAssocID="{946558F6-3BE5-4A69-868A-B3C8D8DB9563}" presName="aSpace" presStyleCnt="0"/>
      <dgm:spPr/>
    </dgm:pt>
    <dgm:pt modelId="{1A64B12A-CB02-4349-AA2C-85A7F27B7E46}" type="pres">
      <dgm:prSet presAssocID="{4CB32E1C-C91D-4343-B8F7-427E5616C4F0}" presName="compNode" presStyleCnt="0"/>
      <dgm:spPr/>
    </dgm:pt>
    <dgm:pt modelId="{ADBB40F8-9A04-4DA2-835C-1A1F912E7DD1}" type="pres">
      <dgm:prSet presAssocID="{4CB32E1C-C91D-4343-B8F7-427E5616C4F0}" presName="aNode" presStyleLbl="bgShp" presStyleIdx="1" presStyleCnt="3"/>
      <dgm:spPr/>
      <dgm:t>
        <a:bodyPr/>
        <a:lstStyle/>
        <a:p>
          <a:endParaRPr lang="ru-RU"/>
        </a:p>
      </dgm:t>
    </dgm:pt>
    <dgm:pt modelId="{AAD70BB8-7B43-4C3E-B28A-69BE23C8902F}" type="pres">
      <dgm:prSet presAssocID="{4CB32E1C-C91D-4343-B8F7-427E5616C4F0}" presName="textNode" presStyleLbl="bgShp" presStyleIdx="1" presStyleCnt="3"/>
      <dgm:spPr/>
      <dgm:t>
        <a:bodyPr/>
        <a:lstStyle/>
        <a:p>
          <a:endParaRPr lang="ru-RU"/>
        </a:p>
      </dgm:t>
    </dgm:pt>
    <dgm:pt modelId="{543AB154-98F0-4438-93AD-1AEBA2B543E0}" type="pres">
      <dgm:prSet presAssocID="{4CB32E1C-C91D-4343-B8F7-427E5616C4F0}" presName="compChildNode" presStyleCnt="0"/>
      <dgm:spPr/>
    </dgm:pt>
    <dgm:pt modelId="{24A3E659-08D3-4F07-9AF2-7671DE42EE02}" type="pres">
      <dgm:prSet presAssocID="{4CB32E1C-C91D-4343-B8F7-427E5616C4F0}" presName="theInnerList" presStyleCnt="0"/>
      <dgm:spPr/>
    </dgm:pt>
    <dgm:pt modelId="{040E00CB-51F8-40E4-8F79-54C66A63810C}" type="pres">
      <dgm:prSet presAssocID="{71CB003B-6DEE-4A14-A295-3C458BB94180}" presName="child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18465B-E3D5-401D-897A-84697B09E880}" type="pres">
      <dgm:prSet presAssocID="{71CB003B-6DEE-4A14-A295-3C458BB94180}" presName="aSpace2" presStyleCnt="0"/>
      <dgm:spPr/>
    </dgm:pt>
    <dgm:pt modelId="{87FCA5BE-6423-4208-8500-F53CE746926B}" type="pres">
      <dgm:prSet presAssocID="{92229ABB-4174-4F9B-B04F-E409CD263643}" presName="child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A3836E-45BA-490F-9AFD-4E80EF29EEAD}" type="pres">
      <dgm:prSet presAssocID="{4CB32E1C-C91D-4343-B8F7-427E5616C4F0}" presName="aSpace" presStyleCnt="0"/>
      <dgm:spPr/>
    </dgm:pt>
    <dgm:pt modelId="{76938A84-4E40-4E98-A99A-AE0C6DA49358}" type="pres">
      <dgm:prSet presAssocID="{B7A8578F-A288-4BEF-A806-E636A9670396}" presName="compNode" presStyleCnt="0"/>
      <dgm:spPr/>
    </dgm:pt>
    <dgm:pt modelId="{FAFC3604-EACE-419F-A40C-A9F576BAADA2}" type="pres">
      <dgm:prSet presAssocID="{B7A8578F-A288-4BEF-A806-E636A9670396}" presName="aNode" presStyleLbl="bgShp" presStyleIdx="2" presStyleCnt="3" custLinFactNeighborX="-1313" custLinFactNeighborY="1190"/>
      <dgm:spPr/>
      <dgm:t>
        <a:bodyPr/>
        <a:lstStyle/>
        <a:p>
          <a:endParaRPr lang="ru-RU"/>
        </a:p>
      </dgm:t>
    </dgm:pt>
    <dgm:pt modelId="{B8C80F5C-D651-47B0-B2F4-5002AF348637}" type="pres">
      <dgm:prSet presAssocID="{B7A8578F-A288-4BEF-A806-E636A9670396}" presName="textNode" presStyleLbl="bgShp" presStyleIdx="2" presStyleCnt="3"/>
      <dgm:spPr/>
      <dgm:t>
        <a:bodyPr/>
        <a:lstStyle/>
        <a:p>
          <a:endParaRPr lang="ru-RU"/>
        </a:p>
      </dgm:t>
    </dgm:pt>
    <dgm:pt modelId="{2A27F0A0-FA90-4897-943E-DE0CD89E02F3}" type="pres">
      <dgm:prSet presAssocID="{B7A8578F-A288-4BEF-A806-E636A9670396}" presName="compChildNode" presStyleCnt="0"/>
      <dgm:spPr/>
    </dgm:pt>
    <dgm:pt modelId="{DC2BB483-7E8B-43D5-9E74-EC77AAE5F65E}" type="pres">
      <dgm:prSet presAssocID="{B7A8578F-A288-4BEF-A806-E636A9670396}" presName="theInnerList" presStyleCnt="0"/>
      <dgm:spPr/>
    </dgm:pt>
    <dgm:pt modelId="{9E211EC3-89C5-4EFF-8A43-888EB17CDAFB}" type="pres">
      <dgm:prSet presAssocID="{0CE95354-797A-4B3B-A514-FB82828B4635}" presName="child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3858BB-6D58-4F00-B33F-E25815B63A4E}" type="pres">
      <dgm:prSet presAssocID="{0CE95354-797A-4B3B-A514-FB82828B4635}" presName="aSpace2" presStyleCnt="0"/>
      <dgm:spPr/>
    </dgm:pt>
    <dgm:pt modelId="{1CF2F0CD-312C-4008-820B-12737BC4E554}" type="pres">
      <dgm:prSet presAssocID="{C303E59C-0636-41DB-A387-78018F8EBA02}" presName="child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338315C-232A-44CE-B8C4-888B00CF5998}" type="presOf" srcId="{71CB003B-6DEE-4A14-A295-3C458BB94180}" destId="{040E00CB-51F8-40E4-8F79-54C66A63810C}" srcOrd="0" destOrd="0" presId="urn:microsoft.com/office/officeart/2005/8/layout/lProcess2"/>
    <dgm:cxn modelId="{576A3D71-90EC-46B3-9D44-C3FCB745048B}" srcId="{4CB32E1C-C91D-4343-B8F7-427E5616C4F0}" destId="{92229ABB-4174-4F9B-B04F-E409CD263643}" srcOrd="1" destOrd="0" parTransId="{FC358244-B456-4132-8BD2-89DABCF75A7C}" sibTransId="{F054FD0B-E858-42A6-A602-F4AA43F6CD43}"/>
    <dgm:cxn modelId="{EA3687CF-1B8C-48CF-86B3-A9885ADBACC7}" type="presOf" srcId="{B7A8578F-A288-4BEF-A806-E636A9670396}" destId="{B8C80F5C-D651-47B0-B2F4-5002AF348637}" srcOrd="1" destOrd="0" presId="urn:microsoft.com/office/officeart/2005/8/layout/lProcess2"/>
    <dgm:cxn modelId="{138B5BB9-D176-4607-BB0E-21500F2705D2}" type="presOf" srcId="{CC159C88-692D-4747-8672-CA7C3312BBC4}" destId="{2C801EA9-C2F4-41D2-9C67-ED55562A7C7F}" srcOrd="0" destOrd="0" presId="urn:microsoft.com/office/officeart/2005/8/layout/lProcess2"/>
    <dgm:cxn modelId="{E54CB293-E2DB-4BE9-9A7B-85B259A155C2}" type="presOf" srcId="{D58064C1-5A01-457D-B938-CBFE26F4F497}" destId="{12065FF2-4EB1-453A-BFB6-A81098086B5C}" srcOrd="0" destOrd="0" presId="urn:microsoft.com/office/officeart/2005/8/layout/lProcess2"/>
    <dgm:cxn modelId="{A143100A-01F0-48FC-BD3A-CAE0D1280B05}" srcId="{B7A8578F-A288-4BEF-A806-E636A9670396}" destId="{0CE95354-797A-4B3B-A514-FB82828B4635}" srcOrd="0" destOrd="0" parTransId="{EDEF668D-8A3F-4CCA-8592-FE2CF9EA073C}" sibTransId="{FA6634E8-290B-4E87-AE91-44AB92300F86}"/>
    <dgm:cxn modelId="{453153F9-B7A7-4DDF-B989-9629F7DCABAD}" type="presOf" srcId="{946558F6-3BE5-4A69-868A-B3C8D8DB9563}" destId="{2491D5B0-A64C-40CC-A055-2D50348A9847}" srcOrd="1" destOrd="0" presId="urn:microsoft.com/office/officeart/2005/8/layout/lProcess2"/>
    <dgm:cxn modelId="{96F740F9-A255-4027-9BE7-4D679955DD1C}" type="presOf" srcId="{B5648F35-AD59-41DA-A881-6CDF2807CBDE}" destId="{901EFE49-2E09-4B2C-9BDF-5DDDAA39A1C3}" srcOrd="0" destOrd="0" presId="urn:microsoft.com/office/officeart/2005/8/layout/lProcess2"/>
    <dgm:cxn modelId="{35E53A5A-F229-42A9-992E-A75A748A1F95}" srcId="{B7A8578F-A288-4BEF-A806-E636A9670396}" destId="{C303E59C-0636-41DB-A387-78018F8EBA02}" srcOrd="1" destOrd="0" parTransId="{17CE294B-35E5-4DD6-AC89-264DA9B4D74F}" sibTransId="{6F89449C-F56D-4219-B2B5-8AA5DA61E736}"/>
    <dgm:cxn modelId="{0ABABCFE-550D-4717-AD46-40D49C19647C}" type="presOf" srcId="{946558F6-3BE5-4A69-868A-B3C8D8DB9563}" destId="{FC577DAA-3F6A-4F2A-A9DD-5D00112181F7}" srcOrd="0" destOrd="0" presId="urn:microsoft.com/office/officeart/2005/8/layout/lProcess2"/>
    <dgm:cxn modelId="{BF093B63-7912-442F-A78E-4C9BEA4A1D28}" srcId="{946558F6-3BE5-4A69-868A-B3C8D8DB9563}" destId="{B5648F35-AD59-41DA-A881-6CDF2807CBDE}" srcOrd="1" destOrd="0" parTransId="{806BCC59-0EE3-4D4E-BD76-4B9F7BDFA13A}" sibTransId="{4F42FEF9-DD21-4B6E-AC35-5D8A2067DECF}"/>
    <dgm:cxn modelId="{6F6514B4-CF34-4152-877B-767A9118F1C1}" type="presOf" srcId="{B7A8578F-A288-4BEF-A806-E636A9670396}" destId="{FAFC3604-EACE-419F-A40C-A9F576BAADA2}" srcOrd="0" destOrd="0" presId="urn:microsoft.com/office/officeart/2005/8/layout/lProcess2"/>
    <dgm:cxn modelId="{53547565-6D99-43C4-97A3-B600DC980754}" type="presOf" srcId="{4CB32E1C-C91D-4343-B8F7-427E5616C4F0}" destId="{AAD70BB8-7B43-4C3E-B28A-69BE23C8902F}" srcOrd="1" destOrd="0" presId="urn:microsoft.com/office/officeart/2005/8/layout/lProcess2"/>
    <dgm:cxn modelId="{6885FFBB-43E8-4930-B0E1-5109D211A49E}" type="presOf" srcId="{4CB32E1C-C91D-4343-B8F7-427E5616C4F0}" destId="{ADBB40F8-9A04-4DA2-835C-1A1F912E7DD1}" srcOrd="0" destOrd="0" presId="urn:microsoft.com/office/officeart/2005/8/layout/lProcess2"/>
    <dgm:cxn modelId="{EC5A7C47-A847-4B54-9DEB-D8833D3642E0}" type="presOf" srcId="{92229ABB-4174-4F9B-B04F-E409CD263643}" destId="{87FCA5BE-6423-4208-8500-F53CE746926B}" srcOrd="0" destOrd="0" presId="urn:microsoft.com/office/officeart/2005/8/layout/lProcess2"/>
    <dgm:cxn modelId="{A9835269-150B-408B-98CF-EE5515199FC9}" srcId="{CC159C88-692D-4747-8672-CA7C3312BBC4}" destId="{4CB32E1C-C91D-4343-B8F7-427E5616C4F0}" srcOrd="1" destOrd="0" parTransId="{AF54F26E-4EFD-4992-A358-A39DA5C55467}" sibTransId="{4E6E2940-123A-4B41-A105-E414E6E2AD3E}"/>
    <dgm:cxn modelId="{41658A3D-9CDD-406B-BA7A-8590DEE64BC2}" type="presOf" srcId="{0CE95354-797A-4B3B-A514-FB82828B4635}" destId="{9E211EC3-89C5-4EFF-8A43-888EB17CDAFB}" srcOrd="0" destOrd="0" presId="urn:microsoft.com/office/officeart/2005/8/layout/lProcess2"/>
    <dgm:cxn modelId="{585190E9-04CC-458D-8A04-AB88F441B0A8}" type="presOf" srcId="{C303E59C-0636-41DB-A387-78018F8EBA02}" destId="{1CF2F0CD-312C-4008-820B-12737BC4E554}" srcOrd="0" destOrd="0" presId="urn:microsoft.com/office/officeart/2005/8/layout/lProcess2"/>
    <dgm:cxn modelId="{0AC235F0-5CCA-4041-909A-CD07806F15FC}" srcId="{CC159C88-692D-4747-8672-CA7C3312BBC4}" destId="{946558F6-3BE5-4A69-868A-B3C8D8DB9563}" srcOrd="0" destOrd="0" parTransId="{DCF0A914-AF37-4375-A49C-0F71079630E8}" sibTransId="{743E687B-3350-4049-AA70-BA8F17E40805}"/>
    <dgm:cxn modelId="{DBACBBAE-1E53-4AD4-93C4-517597FC3D05}" srcId="{CC159C88-692D-4747-8672-CA7C3312BBC4}" destId="{B7A8578F-A288-4BEF-A806-E636A9670396}" srcOrd="2" destOrd="0" parTransId="{D3DD452A-D605-417E-B525-A3C7596550E1}" sibTransId="{2F225733-E158-4D2B-BB2C-85E1DDBD992A}"/>
    <dgm:cxn modelId="{E257CD68-3D2F-4C89-939D-B5DDA7AFE08D}" srcId="{4CB32E1C-C91D-4343-B8F7-427E5616C4F0}" destId="{71CB003B-6DEE-4A14-A295-3C458BB94180}" srcOrd="0" destOrd="0" parTransId="{6AADDF08-8F6A-475F-B472-BD1DAB9AA6D0}" sibTransId="{8ADD3485-8F30-43DD-B91A-3D3E17CD6CE8}"/>
    <dgm:cxn modelId="{ED58F9CB-DA1C-4F9D-BD59-70FBC9CAB236}" srcId="{946558F6-3BE5-4A69-868A-B3C8D8DB9563}" destId="{D58064C1-5A01-457D-B938-CBFE26F4F497}" srcOrd="0" destOrd="0" parTransId="{2432C730-4F86-46EF-A54F-121731EF3E1F}" sibTransId="{8C576772-3BB0-4CF0-881A-2B41B7158685}"/>
    <dgm:cxn modelId="{5EEF315B-5B5C-432E-85BA-8E9D785F8F0B}" type="presParOf" srcId="{2C801EA9-C2F4-41D2-9C67-ED55562A7C7F}" destId="{91169CDA-FA8C-4750-954A-928C64B7F53A}" srcOrd="0" destOrd="0" presId="urn:microsoft.com/office/officeart/2005/8/layout/lProcess2"/>
    <dgm:cxn modelId="{32346374-808F-4E2E-9C11-A94CB2D6B5CE}" type="presParOf" srcId="{91169CDA-FA8C-4750-954A-928C64B7F53A}" destId="{FC577DAA-3F6A-4F2A-A9DD-5D00112181F7}" srcOrd="0" destOrd="0" presId="urn:microsoft.com/office/officeart/2005/8/layout/lProcess2"/>
    <dgm:cxn modelId="{44B70A19-C182-4C04-908D-B6757056D86D}" type="presParOf" srcId="{91169CDA-FA8C-4750-954A-928C64B7F53A}" destId="{2491D5B0-A64C-40CC-A055-2D50348A9847}" srcOrd="1" destOrd="0" presId="urn:microsoft.com/office/officeart/2005/8/layout/lProcess2"/>
    <dgm:cxn modelId="{86F53CCA-CC06-4E84-B2E3-FFBC7838EA44}" type="presParOf" srcId="{91169CDA-FA8C-4750-954A-928C64B7F53A}" destId="{6A819850-B723-4510-9D59-743F9CEC70FE}" srcOrd="2" destOrd="0" presId="urn:microsoft.com/office/officeart/2005/8/layout/lProcess2"/>
    <dgm:cxn modelId="{9A68688B-F919-43E8-828E-F04008552187}" type="presParOf" srcId="{6A819850-B723-4510-9D59-743F9CEC70FE}" destId="{F36F29BF-D63A-4B7A-AC56-8C5B1352A267}" srcOrd="0" destOrd="0" presId="urn:microsoft.com/office/officeart/2005/8/layout/lProcess2"/>
    <dgm:cxn modelId="{1FA2BE7D-C0A7-4A6D-87A8-2A20DD4C238C}" type="presParOf" srcId="{F36F29BF-D63A-4B7A-AC56-8C5B1352A267}" destId="{12065FF2-4EB1-453A-BFB6-A81098086B5C}" srcOrd="0" destOrd="0" presId="urn:microsoft.com/office/officeart/2005/8/layout/lProcess2"/>
    <dgm:cxn modelId="{318891B9-584F-422C-86ED-38947F413A01}" type="presParOf" srcId="{F36F29BF-D63A-4B7A-AC56-8C5B1352A267}" destId="{2A46A9F9-8E65-4D7E-A556-32DF755B2276}" srcOrd="1" destOrd="0" presId="urn:microsoft.com/office/officeart/2005/8/layout/lProcess2"/>
    <dgm:cxn modelId="{73EC6D26-471D-4F5A-B156-1AB2144400CD}" type="presParOf" srcId="{F36F29BF-D63A-4B7A-AC56-8C5B1352A267}" destId="{901EFE49-2E09-4B2C-9BDF-5DDDAA39A1C3}" srcOrd="2" destOrd="0" presId="urn:microsoft.com/office/officeart/2005/8/layout/lProcess2"/>
    <dgm:cxn modelId="{E31DA05E-D72B-4C6B-BA1B-8E1EC3AD4848}" type="presParOf" srcId="{2C801EA9-C2F4-41D2-9C67-ED55562A7C7F}" destId="{029E05FA-E60C-4967-BFDC-9BC6BAB10A2F}" srcOrd="1" destOrd="0" presId="urn:microsoft.com/office/officeart/2005/8/layout/lProcess2"/>
    <dgm:cxn modelId="{93E034F3-F848-4BA8-AF18-BE6F9CD58A7B}" type="presParOf" srcId="{2C801EA9-C2F4-41D2-9C67-ED55562A7C7F}" destId="{1A64B12A-CB02-4349-AA2C-85A7F27B7E46}" srcOrd="2" destOrd="0" presId="urn:microsoft.com/office/officeart/2005/8/layout/lProcess2"/>
    <dgm:cxn modelId="{EA6BD6D5-7375-49E9-8FE8-2A0CF5A4EF26}" type="presParOf" srcId="{1A64B12A-CB02-4349-AA2C-85A7F27B7E46}" destId="{ADBB40F8-9A04-4DA2-835C-1A1F912E7DD1}" srcOrd="0" destOrd="0" presId="urn:microsoft.com/office/officeart/2005/8/layout/lProcess2"/>
    <dgm:cxn modelId="{1C0A6E5F-CAB0-46D4-9737-C74EBB5990AA}" type="presParOf" srcId="{1A64B12A-CB02-4349-AA2C-85A7F27B7E46}" destId="{AAD70BB8-7B43-4C3E-B28A-69BE23C8902F}" srcOrd="1" destOrd="0" presId="urn:microsoft.com/office/officeart/2005/8/layout/lProcess2"/>
    <dgm:cxn modelId="{DA8A1822-BED0-4E2A-8441-14C62DCE9B09}" type="presParOf" srcId="{1A64B12A-CB02-4349-AA2C-85A7F27B7E46}" destId="{543AB154-98F0-4438-93AD-1AEBA2B543E0}" srcOrd="2" destOrd="0" presId="urn:microsoft.com/office/officeart/2005/8/layout/lProcess2"/>
    <dgm:cxn modelId="{273C41CD-C4A5-48AD-9BE0-392BE394CE22}" type="presParOf" srcId="{543AB154-98F0-4438-93AD-1AEBA2B543E0}" destId="{24A3E659-08D3-4F07-9AF2-7671DE42EE02}" srcOrd="0" destOrd="0" presId="urn:microsoft.com/office/officeart/2005/8/layout/lProcess2"/>
    <dgm:cxn modelId="{6AC00C0B-8F44-4F47-A7DB-1586308381FC}" type="presParOf" srcId="{24A3E659-08D3-4F07-9AF2-7671DE42EE02}" destId="{040E00CB-51F8-40E4-8F79-54C66A63810C}" srcOrd="0" destOrd="0" presId="urn:microsoft.com/office/officeart/2005/8/layout/lProcess2"/>
    <dgm:cxn modelId="{59CD5EC7-CAC0-48F6-BF43-C0F04BC8736F}" type="presParOf" srcId="{24A3E659-08D3-4F07-9AF2-7671DE42EE02}" destId="{0818465B-E3D5-401D-897A-84697B09E880}" srcOrd="1" destOrd="0" presId="urn:microsoft.com/office/officeart/2005/8/layout/lProcess2"/>
    <dgm:cxn modelId="{A0C52AB8-6965-427B-8BAB-D533FC4C9770}" type="presParOf" srcId="{24A3E659-08D3-4F07-9AF2-7671DE42EE02}" destId="{87FCA5BE-6423-4208-8500-F53CE746926B}" srcOrd="2" destOrd="0" presId="urn:microsoft.com/office/officeart/2005/8/layout/lProcess2"/>
    <dgm:cxn modelId="{91641EF6-3984-426E-8DE1-3ADAAD5889A8}" type="presParOf" srcId="{2C801EA9-C2F4-41D2-9C67-ED55562A7C7F}" destId="{1BA3836E-45BA-490F-9AFD-4E80EF29EEAD}" srcOrd="3" destOrd="0" presId="urn:microsoft.com/office/officeart/2005/8/layout/lProcess2"/>
    <dgm:cxn modelId="{0867EE4B-D804-4828-8D26-050DCE0072C7}" type="presParOf" srcId="{2C801EA9-C2F4-41D2-9C67-ED55562A7C7F}" destId="{76938A84-4E40-4E98-A99A-AE0C6DA49358}" srcOrd="4" destOrd="0" presId="urn:microsoft.com/office/officeart/2005/8/layout/lProcess2"/>
    <dgm:cxn modelId="{018EA8D7-A973-4144-825F-A2D45E1CBC3C}" type="presParOf" srcId="{76938A84-4E40-4E98-A99A-AE0C6DA49358}" destId="{FAFC3604-EACE-419F-A40C-A9F576BAADA2}" srcOrd="0" destOrd="0" presId="urn:microsoft.com/office/officeart/2005/8/layout/lProcess2"/>
    <dgm:cxn modelId="{D3780A41-E2D4-425C-B120-94F45E98B3D2}" type="presParOf" srcId="{76938A84-4E40-4E98-A99A-AE0C6DA49358}" destId="{B8C80F5C-D651-47B0-B2F4-5002AF348637}" srcOrd="1" destOrd="0" presId="urn:microsoft.com/office/officeart/2005/8/layout/lProcess2"/>
    <dgm:cxn modelId="{D4CAE117-7AE4-477D-AEC8-E27206E078A7}" type="presParOf" srcId="{76938A84-4E40-4E98-A99A-AE0C6DA49358}" destId="{2A27F0A0-FA90-4897-943E-DE0CD89E02F3}" srcOrd="2" destOrd="0" presId="urn:microsoft.com/office/officeart/2005/8/layout/lProcess2"/>
    <dgm:cxn modelId="{976E75C5-E995-4646-B1EC-F58108EBAE1C}" type="presParOf" srcId="{2A27F0A0-FA90-4897-943E-DE0CD89E02F3}" destId="{DC2BB483-7E8B-43D5-9E74-EC77AAE5F65E}" srcOrd="0" destOrd="0" presId="urn:microsoft.com/office/officeart/2005/8/layout/lProcess2"/>
    <dgm:cxn modelId="{404F858B-8547-4E6B-8455-4C068FA773B3}" type="presParOf" srcId="{DC2BB483-7E8B-43D5-9E74-EC77AAE5F65E}" destId="{9E211EC3-89C5-4EFF-8A43-888EB17CDAFB}" srcOrd="0" destOrd="0" presId="urn:microsoft.com/office/officeart/2005/8/layout/lProcess2"/>
    <dgm:cxn modelId="{FFE9E732-AC48-416C-95D6-CEFED38B6230}" type="presParOf" srcId="{DC2BB483-7E8B-43D5-9E74-EC77AAE5F65E}" destId="{703858BB-6D58-4F00-B33F-E25815B63A4E}" srcOrd="1" destOrd="0" presId="urn:microsoft.com/office/officeart/2005/8/layout/lProcess2"/>
    <dgm:cxn modelId="{0348E08C-BC72-4959-8A0D-717056157B22}" type="presParOf" srcId="{DC2BB483-7E8B-43D5-9E74-EC77AAE5F65E}" destId="{1CF2F0CD-312C-4008-820B-12737BC4E554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677CAE5-A19C-4AE6-A80E-78F99D9477AA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9589898-DA65-4297-90FA-7E090414D745}">
      <dgm:prSet phldrT="[Текст]" custT="1"/>
      <dgm:spPr/>
      <dgm:t>
        <a:bodyPr/>
        <a:lstStyle/>
        <a:p>
          <a:r>
            <a:rPr lang="ru-RU" sz="1600" b="1" dirty="0">
              <a:latin typeface="Arial" pitchFamily="34" charset="0"/>
              <a:cs typeface="Arial" pitchFamily="34" charset="0"/>
            </a:rPr>
            <a:t>МАУДО "ЦТДТ"</a:t>
          </a:r>
        </a:p>
      </dgm:t>
    </dgm:pt>
    <dgm:pt modelId="{45DC3EFB-CED7-4D19-B39A-EC6EDF2BD43F}" type="parTrans" cxnId="{8D1864EB-816C-4EDA-8334-AB010F3C42BE}">
      <dgm:prSet/>
      <dgm:spPr/>
      <dgm:t>
        <a:bodyPr/>
        <a:lstStyle/>
        <a:p>
          <a:endParaRPr lang="ru-RU" sz="2400" b="1">
            <a:latin typeface="Arial" pitchFamily="34" charset="0"/>
            <a:cs typeface="Arial" pitchFamily="34" charset="0"/>
          </a:endParaRPr>
        </a:p>
      </dgm:t>
    </dgm:pt>
    <dgm:pt modelId="{8678D265-EE10-43D1-8FE8-665B6A1F34AA}" type="sibTrans" cxnId="{8D1864EB-816C-4EDA-8334-AB010F3C42BE}">
      <dgm:prSet/>
      <dgm:spPr/>
      <dgm:t>
        <a:bodyPr/>
        <a:lstStyle/>
        <a:p>
          <a:endParaRPr lang="ru-RU" sz="2400" b="1">
            <a:latin typeface="Arial" pitchFamily="34" charset="0"/>
            <a:cs typeface="Arial" pitchFamily="34" charset="0"/>
          </a:endParaRPr>
        </a:p>
      </dgm:t>
    </dgm:pt>
    <dgm:pt modelId="{65471D1F-17BE-40CC-A26A-F133A2CA0462}">
      <dgm:prSet phldrT="[Текст]" custT="1"/>
      <dgm:spPr/>
      <dgm:t>
        <a:bodyPr/>
        <a:lstStyle/>
        <a:p>
          <a:r>
            <a:rPr lang="ru-RU" sz="1600" b="1" dirty="0">
              <a:latin typeface="Arial" pitchFamily="34" charset="0"/>
              <a:cs typeface="Arial" pitchFamily="34" charset="0"/>
            </a:rPr>
            <a:t>Госавтоинспекция</a:t>
          </a:r>
        </a:p>
      </dgm:t>
    </dgm:pt>
    <dgm:pt modelId="{F664496A-762A-47C8-9E6F-66F97B6D8A3F}" type="parTrans" cxnId="{EA017E48-854B-4BA0-9BC7-B809BC13C060}">
      <dgm:prSet custT="1"/>
      <dgm:spPr/>
      <dgm:t>
        <a:bodyPr/>
        <a:lstStyle/>
        <a:p>
          <a:endParaRPr lang="ru-RU" sz="2800" b="1">
            <a:latin typeface="Arial" pitchFamily="34" charset="0"/>
            <a:cs typeface="Arial" pitchFamily="34" charset="0"/>
          </a:endParaRPr>
        </a:p>
      </dgm:t>
    </dgm:pt>
    <dgm:pt modelId="{BEC150A7-7218-4DAD-9077-67F655108EBD}" type="sibTrans" cxnId="{EA017E48-854B-4BA0-9BC7-B809BC13C060}">
      <dgm:prSet/>
      <dgm:spPr/>
      <dgm:t>
        <a:bodyPr/>
        <a:lstStyle/>
        <a:p>
          <a:endParaRPr lang="ru-RU" sz="2400" b="1">
            <a:latin typeface="Arial" pitchFamily="34" charset="0"/>
            <a:cs typeface="Arial" pitchFamily="34" charset="0"/>
          </a:endParaRPr>
        </a:p>
      </dgm:t>
    </dgm:pt>
    <dgm:pt modelId="{7DA409BE-EF77-4369-A9E8-CE4CF03FC518}">
      <dgm:prSet phldrT="[Текст]" custT="1"/>
      <dgm:spPr/>
      <dgm:t>
        <a:bodyPr/>
        <a:lstStyle/>
        <a:p>
          <a:r>
            <a:rPr lang="ru-RU" sz="1600" b="1">
              <a:latin typeface="Arial" pitchFamily="34" charset="0"/>
              <a:cs typeface="Arial" pitchFamily="34" charset="0"/>
            </a:rPr>
            <a:t>Общеобразовательные учреждения</a:t>
          </a:r>
        </a:p>
      </dgm:t>
    </dgm:pt>
    <dgm:pt modelId="{8BC00EFA-B520-4BE7-817D-7DE0D274DF9B}" type="parTrans" cxnId="{A46C3A9F-E9C8-4222-AC1E-70CF739A34CA}">
      <dgm:prSet custT="1"/>
      <dgm:spPr/>
      <dgm:t>
        <a:bodyPr/>
        <a:lstStyle/>
        <a:p>
          <a:endParaRPr lang="ru-RU" sz="2800" b="1">
            <a:latin typeface="Arial" pitchFamily="34" charset="0"/>
            <a:cs typeface="Arial" pitchFamily="34" charset="0"/>
          </a:endParaRPr>
        </a:p>
      </dgm:t>
    </dgm:pt>
    <dgm:pt modelId="{987BC9A1-1C7E-4F12-906C-E0007575AA24}" type="sibTrans" cxnId="{A46C3A9F-E9C8-4222-AC1E-70CF739A34CA}">
      <dgm:prSet/>
      <dgm:spPr/>
      <dgm:t>
        <a:bodyPr/>
        <a:lstStyle/>
        <a:p>
          <a:endParaRPr lang="ru-RU" sz="2400" b="1">
            <a:latin typeface="Arial" pitchFamily="34" charset="0"/>
            <a:cs typeface="Arial" pitchFamily="34" charset="0"/>
          </a:endParaRPr>
        </a:p>
      </dgm:t>
    </dgm:pt>
    <dgm:pt modelId="{F904DB62-459D-44C0-B90C-7C60953CF914}">
      <dgm:prSet phldrT="[Текст]" custT="1"/>
      <dgm:spPr/>
      <dgm:t>
        <a:bodyPr/>
        <a:lstStyle/>
        <a:p>
          <a:r>
            <a:rPr lang="ru-RU" sz="1600" b="1" dirty="0">
              <a:latin typeface="Arial" pitchFamily="34" charset="0"/>
              <a:cs typeface="Arial" pitchFamily="34" charset="0"/>
            </a:rPr>
            <a:t>Комитет по делам молодежи Администрации города Ялуторовска</a:t>
          </a:r>
        </a:p>
      </dgm:t>
    </dgm:pt>
    <dgm:pt modelId="{CD686614-565B-469B-80CF-14D6A41F0BF2}" type="parTrans" cxnId="{789163E4-F077-4ABB-9E90-7F63D3F24E69}">
      <dgm:prSet custT="1"/>
      <dgm:spPr/>
      <dgm:t>
        <a:bodyPr/>
        <a:lstStyle/>
        <a:p>
          <a:endParaRPr lang="ru-RU" sz="2800" b="1">
            <a:latin typeface="Arial" pitchFamily="34" charset="0"/>
            <a:cs typeface="Arial" pitchFamily="34" charset="0"/>
          </a:endParaRPr>
        </a:p>
      </dgm:t>
    </dgm:pt>
    <dgm:pt modelId="{F61DB6BB-1525-4EA3-9163-8C02BAA5767F}" type="sibTrans" cxnId="{789163E4-F077-4ABB-9E90-7F63D3F24E69}">
      <dgm:prSet/>
      <dgm:spPr/>
      <dgm:t>
        <a:bodyPr/>
        <a:lstStyle/>
        <a:p>
          <a:endParaRPr lang="ru-RU" sz="2400" b="1">
            <a:latin typeface="Arial" pitchFamily="34" charset="0"/>
            <a:cs typeface="Arial" pitchFamily="34" charset="0"/>
          </a:endParaRPr>
        </a:p>
      </dgm:t>
    </dgm:pt>
    <dgm:pt modelId="{4B307677-7238-46C2-9368-26D8A704FE3A}">
      <dgm:prSet phldrT="[Текст]" custT="1"/>
      <dgm:spPr/>
      <dgm:t>
        <a:bodyPr/>
        <a:lstStyle/>
        <a:p>
          <a:r>
            <a:rPr lang="ru-RU" sz="1600" b="1" dirty="0">
              <a:latin typeface="Arial" pitchFamily="34" charset="0"/>
              <a:cs typeface="Arial" pitchFamily="34" charset="0"/>
            </a:rPr>
            <a:t>Областная больница №23</a:t>
          </a:r>
        </a:p>
      </dgm:t>
    </dgm:pt>
    <dgm:pt modelId="{DC33FA1C-B281-497C-8567-4C83EB5386A6}" type="parTrans" cxnId="{BC4A344F-C19E-4835-8B52-65464BEEB04D}">
      <dgm:prSet custT="1"/>
      <dgm:spPr/>
      <dgm:t>
        <a:bodyPr/>
        <a:lstStyle/>
        <a:p>
          <a:endParaRPr lang="ru-RU" sz="2800" b="1">
            <a:latin typeface="Arial" pitchFamily="34" charset="0"/>
            <a:cs typeface="Arial" pitchFamily="34" charset="0"/>
          </a:endParaRPr>
        </a:p>
      </dgm:t>
    </dgm:pt>
    <dgm:pt modelId="{D65CE672-3158-4FC6-BCBA-631C45E8D80D}" type="sibTrans" cxnId="{BC4A344F-C19E-4835-8B52-65464BEEB04D}">
      <dgm:prSet/>
      <dgm:spPr/>
      <dgm:t>
        <a:bodyPr/>
        <a:lstStyle/>
        <a:p>
          <a:endParaRPr lang="ru-RU" sz="2400" b="1">
            <a:latin typeface="Arial" pitchFamily="34" charset="0"/>
            <a:cs typeface="Arial" pitchFamily="34" charset="0"/>
          </a:endParaRPr>
        </a:p>
      </dgm:t>
    </dgm:pt>
    <dgm:pt modelId="{E2F0734E-95D3-4B75-84C5-D2AA6B985FFE}" type="pres">
      <dgm:prSet presAssocID="{5677CAE5-A19C-4AE6-A80E-78F99D9477AA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09720DE-F5F6-4930-B48B-1805B0FA74DE}" type="pres">
      <dgm:prSet presAssocID="{19589898-DA65-4297-90FA-7E090414D745}" presName="centerShape" presStyleLbl="node0" presStyleIdx="0" presStyleCnt="1" custScaleX="143335" custScaleY="169970"/>
      <dgm:spPr/>
      <dgm:t>
        <a:bodyPr/>
        <a:lstStyle/>
        <a:p>
          <a:endParaRPr lang="ru-RU"/>
        </a:p>
      </dgm:t>
    </dgm:pt>
    <dgm:pt modelId="{767C2EAF-836C-44CD-845B-DEC5636DCE46}" type="pres">
      <dgm:prSet presAssocID="{F664496A-762A-47C8-9E6F-66F97B6D8A3F}" presName="parTrans" presStyleLbl="sibTrans2D1" presStyleIdx="0" presStyleCnt="4"/>
      <dgm:spPr/>
      <dgm:t>
        <a:bodyPr/>
        <a:lstStyle/>
        <a:p>
          <a:endParaRPr lang="ru-RU"/>
        </a:p>
      </dgm:t>
    </dgm:pt>
    <dgm:pt modelId="{030CB1D3-B9E2-48A6-ADC2-36376721C257}" type="pres">
      <dgm:prSet presAssocID="{F664496A-762A-47C8-9E6F-66F97B6D8A3F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D54A01CB-E848-4DF7-B83E-34BE81861E3F}" type="pres">
      <dgm:prSet presAssocID="{65471D1F-17BE-40CC-A26A-F133A2CA0462}" presName="node" presStyleLbl="node1" presStyleIdx="0" presStyleCnt="4" custScaleX="2084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8F892E-49EE-48E8-B371-DE9967969F86}" type="pres">
      <dgm:prSet presAssocID="{8BC00EFA-B520-4BE7-817D-7DE0D274DF9B}" presName="parTrans" presStyleLbl="sibTrans2D1" presStyleIdx="1" presStyleCnt="4"/>
      <dgm:spPr/>
      <dgm:t>
        <a:bodyPr/>
        <a:lstStyle/>
        <a:p>
          <a:endParaRPr lang="ru-RU"/>
        </a:p>
      </dgm:t>
    </dgm:pt>
    <dgm:pt modelId="{48C3DBB9-E211-49BC-B91F-58706B9C2855}" type="pres">
      <dgm:prSet presAssocID="{8BC00EFA-B520-4BE7-817D-7DE0D274DF9B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29C29D5A-BE6F-441C-9159-8D9AF7C947BC}" type="pres">
      <dgm:prSet presAssocID="{7DA409BE-EF77-4369-A9E8-CE4CF03FC518}" presName="node" presStyleLbl="node1" presStyleIdx="1" presStyleCnt="4" custScaleX="158316" custScaleY="161527" custRadScaleRad="136930" custRadScaleInc="40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2FC29C-9D9B-479B-B709-05DFC651065C}" type="pres">
      <dgm:prSet presAssocID="{CD686614-565B-469B-80CF-14D6A41F0BF2}" presName="parTrans" presStyleLbl="sibTrans2D1" presStyleIdx="2" presStyleCnt="4"/>
      <dgm:spPr/>
      <dgm:t>
        <a:bodyPr/>
        <a:lstStyle/>
        <a:p>
          <a:endParaRPr lang="ru-RU"/>
        </a:p>
      </dgm:t>
    </dgm:pt>
    <dgm:pt modelId="{A94047EA-83F9-4DCB-BC47-7DAB803ED042}" type="pres">
      <dgm:prSet presAssocID="{CD686614-565B-469B-80CF-14D6A41F0BF2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E1B0E16D-2CE2-40AC-9DCE-AFB5F2BEBAED}" type="pres">
      <dgm:prSet presAssocID="{F904DB62-459D-44C0-B90C-7C60953CF914}" presName="node" presStyleLbl="node1" presStyleIdx="2" presStyleCnt="4" custScaleX="2151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CDA150-A1B9-45BA-9144-23CA99D9ACA6}" type="pres">
      <dgm:prSet presAssocID="{DC33FA1C-B281-497C-8567-4C83EB5386A6}" presName="parTrans" presStyleLbl="sibTrans2D1" presStyleIdx="3" presStyleCnt="4"/>
      <dgm:spPr/>
      <dgm:t>
        <a:bodyPr/>
        <a:lstStyle/>
        <a:p>
          <a:endParaRPr lang="ru-RU"/>
        </a:p>
      </dgm:t>
    </dgm:pt>
    <dgm:pt modelId="{3BDC4D10-B38A-44AB-A5A5-FB067D983110}" type="pres">
      <dgm:prSet presAssocID="{DC33FA1C-B281-497C-8567-4C83EB5386A6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C160A733-439F-401A-97C9-0495E467E010}" type="pres">
      <dgm:prSet presAssocID="{4B307677-7238-46C2-9368-26D8A704FE3A}" presName="node" presStyleLbl="node1" presStyleIdx="3" presStyleCnt="4" custScaleX="161230" custScaleY="167661" custRadScaleRad="144397" custRadScaleInc="-27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A44A784-E4F2-44C0-B17C-B40DC41C2270}" type="presOf" srcId="{F904DB62-459D-44C0-B90C-7C60953CF914}" destId="{E1B0E16D-2CE2-40AC-9DCE-AFB5F2BEBAED}" srcOrd="0" destOrd="0" presId="urn:microsoft.com/office/officeart/2005/8/layout/radial5"/>
    <dgm:cxn modelId="{F2454F38-EFC0-4A1F-9F64-E6E0A814A4F2}" type="presOf" srcId="{8BC00EFA-B520-4BE7-817D-7DE0D274DF9B}" destId="{168F892E-49EE-48E8-B371-DE9967969F86}" srcOrd="0" destOrd="0" presId="urn:microsoft.com/office/officeart/2005/8/layout/radial5"/>
    <dgm:cxn modelId="{C5768DE4-A148-48A6-AADF-F8C35DAAAEF0}" type="presOf" srcId="{19589898-DA65-4297-90FA-7E090414D745}" destId="{F09720DE-F5F6-4930-B48B-1805B0FA74DE}" srcOrd="0" destOrd="0" presId="urn:microsoft.com/office/officeart/2005/8/layout/radial5"/>
    <dgm:cxn modelId="{37164AA3-543D-4F7D-8886-7B9D513A60E2}" type="presOf" srcId="{F664496A-762A-47C8-9E6F-66F97B6D8A3F}" destId="{767C2EAF-836C-44CD-845B-DEC5636DCE46}" srcOrd="0" destOrd="0" presId="urn:microsoft.com/office/officeart/2005/8/layout/radial5"/>
    <dgm:cxn modelId="{BC4A344F-C19E-4835-8B52-65464BEEB04D}" srcId="{19589898-DA65-4297-90FA-7E090414D745}" destId="{4B307677-7238-46C2-9368-26D8A704FE3A}" srcOrd="3" destOrd="0" parTransId="{DC33FA1C-B281-497C-8567-4C83EB5386A6}" sibTransId="{D65CE672-3158-4FC6-BCBA-631C45E8D80D}"/>
    <dgm:cxn modelId="{CD1F0F62-BD81-479F-A45B-725A6417DD74}" type="presOf" srcId="{F664496A-762A-47C8-9E6F-66F97B6D8A3F}" destId="{030CB1D3-B9E2-48A6-ADC2-36376721C257}" srcOrd="1" destOrd="0" presId="urn:microsoft.com/office/officeart/2005/8/layout/radial5"/>
    <dgm:cxn modelId="{EA017E48-854B-4BA0-9BC7-B809BC13C060}" srcId="{19589898-DA65-4297-90FA-7E090414D745}" destId="{65471D1F-17BE-40CC-A26A-F133A2CA0462}" srcOrd="0" destOrd="0" parTransId="{F664496A-762A-47C8-9E6F-66F97B6D8A3F}" sibTransId="{BEC150A7-7218-4DAD-9077-67F655108EBD}"/>
    <dgm:cxn modelId="{401659BF-8669-4ED4-8B8F-505B07E2382B}" type="presOf" srcId="{8BC00EFA-B520-4BE7-817D-7DE0D274DF9B}" destId="{48C3DBB9-E211-49BC-B91F-58706B9C2855}" srcOrd="1" destOrd="0" presId="urn:microsoft.com/office/officeart/2005/8/layout/radial5"/>
    <dgm:cxn modelId="{A46C3A9F-E9C8-4222-AC1E-70CF739A34CA}" srcId="{19589898-DA65-4297-90FA-7E090414D745}" destId="{7DA409BE-EF77-4369-A9E8-CE4CF03FC518}" srcOrd="1" destOrd="0" parTransId="{8BC00EFA-B520-4BE7-817D-7DE0D274DF9B}" sibTransId="{987BC9A1-1C7E-4F12-906C-E0007575AA24}"/>
    <dgm:cxn modelId="{2EF70A19-7FC4-4B86-B00A-E88C73039440}" type="presOf" srcId="{5677CAE5-A19C-4AE6-A80E-78F99D9477AA}" destId="{E2F0734E-95D3-4B75-84C5-D2AA6B985FFE}" srcOrd="0" destOrd="0" presId="urn:microsoft.com/office/officeart/2005/8/layout/radial5"/>
    <dgm:cxn modelId="{01EC506C-48DB-49C6-8325-B0D7F218BE92}" type="presOf" srcId="{4B307677-7238-46C2-9368-26D8A704FE3A}" destId="{C160A733-439F-401A-97C9-0495E467E010}" srcOrd="0" destOrd="0" presId="urn:microsoft.com/office/officeart/2005/8/layout/radial5"/>
    <dgm:cxn modelId="{B4A3C6B8-5CF9-4EF6-816F-B0A2638A5A6D}" type="presOf" srcId="{65471D1F-17BE-40CC-A26A-F133A2CA0462}" destId="{D54A01CB-E848-4DF7-B83E-34BE81861E3F}" srcOrd="0" destOrd="0" presId="urn:microsoft.com/office/officeart/2005/8/layout/radial5"/>
    <dgm:cxn modelId="{8D1864EB-816C-4EDA-8334-AB010F3C42BE}" srcId="{5677CAE5-A19C-4AE6-A80E-78F99D9477AA}" destId="{19589898-DA65-4297-90FA-7E090414D745}" srcOrd="0" destOrd="0" parTransId="{45DC3EFB-CED7-4D19-B39A-EC6EDF2BD43F}" sibTransId="{8678D265-EE10-43D1-8FE8-665B6A1F34AA}"/>
    <dgm:cxn modelId="{F92EFE74-2215-462D-80AB-5E19C37017C8}" type="presOf" srcId="{DC33FA1C-B281-497C-8567-4C83EB5386A6}" destId="{8ACDA150-A1B9-45BA-9144-23CA99D9ACA6}" srcOrd="0" destOrd="0" presId="urn:microsoft.com/office/officeart/2005/8/layout/radial5"/>
    <dgm:cxn modelId="{789163E4-F077-4ABB-9E90-7F63D3F24E69}" srcId="{19589898-DA65-4297-90FA-7E090414D745}" destId="{F904DB62-459D-44C0-B90C-7C60953CF914}" srcOrd="2" destOrd="0" parTransId="{CD686614-565B-469B-80CF-14D6A41F0BF2}" sibTransId="{F61DB6BB-1525-4EA3-9163-8C02BAA5767F}"/>
    <dgm:cxn modelId="{66401801-CF33-47DC-8EC3-19893B4CAE8F}" type="presOf" srcId="{DC33FA1C-B281-497C-8567-4C83EB5386A6}" destId="{3BDC4D10-B38A-44AB-A5A5-FB067D983110}" srcOrd="1" destOrd="0" presId="urn:microsoft.com/office/officeart/2005/8/layout/radial5"/>
    <dgm:cxn modelId="{8C7E9D17-1866-47BB-93A7-8BE8C319E1B3}" type="presOf" srcId="{CD686614-565B-469B-80CF-14D6A41F0BF2}" destId="{BB2FC29C-9D9B-479B-B709-05DFC651065C}" srcOrd="0" destOrd="0" presId="urn:microsoft.com/office/officeart/2005/8/layout/radial5"/>
    <dgm:cxn modelId="{147846A1-EE20-4EB0-B6B0-3E8D60675D17}" type="presOf" srcId="{7DA409BE-EF77-4369-A9E8-CE4CF03FC518}" destId="{29C29D5A-BE6F-441C-9159-8D9AF7C947BC}" srcOrd="0" destOrd="0" presId="urn:microsoft.com/office/officeart/2005/8/layout/radial5"/>
    <dgm:cxn modelId="{FCE7973C-B603-4F99-B3F6-D9FDE4F10E24}" type="presOf" srcId="{CD686614-565B-469B-80CF-14D6A41F0BF2}" destId="{A94047EA-83F9-4DCB-BC47-7DAB803ED042}" srcOrd="1" destOrd="0" presId="urn:microsoft.com/office/officeart/2005/8/layout/radial5"/>
    <dgm:cxn modelId="{3260DAFE-782F-48B5-A62F-6513BE1ECF7D}" type="presParOf" srcId="{E2F0734E-95D3-4B75-84C5-D2AA6B985FFE}" destId="{F09720DE-F5F6-4930-B48B-1805B0FA74DE}" srcOrd="0" destOrd="0" presId="urn:microsoft.com/office/officeart/2005/8/layout/radial5"/>
    <dgm:cxn modelId="{54BB89F5-424E-4E25-AAF3-369D11EDFB42}" type="presParOf" srcId="{E2F0734E-95D3-4B75-84C5-D2AA6B985FFE}" destId="{767C2EAF-836C-44CD-845B-DEC5636DCE46}" srcOrd="1" destOrd="0" presId="urn:microsoft.com/office/officeart/2005/8/layout/radial5"/>
    <dgm:cxn modelId="{6F45A841-8684-4C06-B624-3D2CFD9E3032}" type="presParOf" srcId="{767C2EAF-836C-44CD-845B-DEC5636DCE46}" destId="{030CB1D3-B9E2-48A6-ADC2-36376721C257}" srcOrd="0" destOrd="0" presId="urn:microsoft.com/office/officeart/2005/8/layout/radial5"/>
    <dgm:cxn modelId="{848B49CE-86B0-444A-A2E2-CDE45832EC37}" type="presParOf" srcId="{E2F0734E-95D3-4B75-84C5-D2AA6B985FFE}" destId="{D54A01CB-E848-4DF7-B83E-34BE81861E3F}" srcOrd="2" destOrd="0" presId="urn:microsoft.com/office/officeart/2005/8/layout/radial5"/>
    <dgm:cxn modelId="{67B9C697-7938-4126-85DC-6C4F7CD2F883}" type="presParOf" srcId="{E2F0734E-95D3-4B75-84C5-D2AA6B985FFE}" destId="{168F892E-49EE-48E8-B371-DE9967969F86}" srcOrd="3" destOrd="0" presId="urn:microsoft.com/office/officeart/2005/8/layout/radial5"/>
    <dgm:cxn modelId="{9581CB86-951D-4096-ABE5-DBDC8022331B}" type="presParOf" srcId="{168F892E-49EE-48E8-B371-DE9967969F86}" destId="{48C3DBB9-E211-49BC-B91F-58706B9C2855}" srcOrd="0" destOrd="0" presId="urn:microsoft.com/office/officeart/2005/8/layout/radial5"/>
    <dgm:cxn modelId="{90E3DF9D-90B9-402A-97D0-B5B99FB34E89}" type="presParOf" srcId="{E2F0734E-95D3-4B75-84C5-D2AA6B985FFE}" destId="{29C29D5A-BE6F-441C-9159-8D9AF7C947BC}" srcOrd="4" destOrd="0" presId="urn:microsoft.com/office/officeart/2005/8/layout/radial5"/>
    <dgm:cxn modelId="{745B51CD-4819-4462-BA88-C10BC86F51D9}" type="presParOf" srcId="{E2F0734E-95D3-4B75-84C5-D2AA6B985FFE}" destId="{BB2FC29C-9D9B-479B-B709-05DFC651065C}" srcOrd="5" destOrd="0" presId="urn:microsoft.com/office/officeart/2005/8/layout/radial5"/>
    <dgm:cxn modelId="{F61C355E-E9BB-47C2-B507-A355EB892C70}" type="presParOf" srcId="{BB2FC29C-9D9B-479B-B709-05DFC651065C}" destId="{A94047EA-83F9-4DCB-BC47-7DAB803ED042}" srcOrd="0" destOrd="0" presId="urn:microsoft.com/office/officeart/2005/8/layout/radial5"/>
    <dgm:cxn modelId="{0A999B01-F8A7-4072-85B8-CC67C4D8FAD1}" type="presParOf" srcId="{E2F0734E-95D3-4B75-84C5-D2AA6B985FFE}" destId="{E1B0E16D-2CE2-40AC-9DCE-AFB5F2BEBAED}" srcOrd="6" destOrd="0" presId="urn:microsoft.com/office/officeart/2005/8/layout/radial5"/>
    <dgm:cxn modelId="{EEBB985B-E60C-48D3-8011-69499EB26DE5}" type="presParOf" srcId="{E2F0734E-95D3-4B75-84C5-D2AA6B985FFE}" destId="{8ACDA150-A1B9-45BA-9144-23CA99D9ACA6}" srcOrd="7" destOrd="0" presId="urn:microsoft.com/office/officeart/2005/8/layout/radial5"/>
    <dgm:cxn modelId="{844DB413-D086-4BAD-BC4E-C9E3084A8A8B}" type="presParOf" srcId="{8ACDA150-A1B9-45BA-9144-23CA99D9ACA6}" destId="{3BDC4D10-B38A-44AB-A5A5-FB067D983110}" srcOrd="0" destOrd="0" presId="urn:microsoft.com/office/officeart/2005/8/layout/radial5"/>
    <dgm:cxn modelId="{7F6D0772-2D5F-4A1C-9DC1-686BD5252ACB}" type="presParOf" srcId="{E2F0734E-95D3-4B75-84C5-D2AA6B985FFE}" destId="{C160A733-439F-401A-97C9-0495E467E010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577DAA-3F6A-4F2A-A9DD-5D00112181F7}">
      <dsp:nvSpPr>
        <dsp:cNvPr id="0" name=""/>
        <dsp:cNvSpPr/>
      </dsp:nvSpPr>
      <dsp:spPr>
        <a:xfrm>
          <a:off x="802" y="0"/>
          <a:ext cx="2085933" cy="492922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словесный</a:t>
          </a:r>
          <a:br>
            <a:rPr lang="ru-RU" sz="2000" b="1" kern="1200" dirty="0" smtClean="0">
              <a:latin typeface="Arial" pitchFamily="34" charset="0"/>
              <a:cs typeface="Arial" pitchFamily="34" charset="0"/>
            </a:rPr>
          </a:b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метод</a:t>
          </a:r>
          <a:endParaRPr lang="ru-RU" sz="2000" b="1" kern="1200" dirty="0">
            <a:latin typeface="Arial" pitchFamily="34" charset="0"/>
            <a:cs typeface="Arial" pitchFamily="34" charset="0"/>
          </a:endParaRPr>
        </a:p>
      </dsp:txBody>
      <dsp:txXfrm>
        <a:off x="802" y="0"/>
        <a:ext cx="2085933" cy="1478766"/>
      </dsp:txXfrm>
    </dsp:sp>
    <dsp:sp modelId="{12065FF2-4EB1-453A-BFB6-A81098086B5C}">
      <dsp:nvSpPr>
        <dsp:cNvPr id="0" name=""/>
        <dsp:cNvSpPr/>
      </dsp:nvSpPr>
      <dsp:spPr>
        <a:xfrm>
          <a:off x="209395" y="1480210"/>
          <a:ext cx="1668747" cy="14862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вопросы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указания</a:t>
          </a:r>
          <a:endParaRPr lang="ru-RU" sz="1400" b="1" kern="1200" dirty="0">
            <a:latin typeface="Arial" pitchFamily="34" charset="0"/>
            <a:cs typeface="Arial" pitchFamily="34" charset="0"/>
          </a:endParaRPr>
        </a:p>
      </dsp:txBody>
      <dsp:txXfrm>
        <a:off x="252925" y="1523740"/>
        <a:ext cx="1581687" cy="1399167"/>
      </dsp:txXfrm>
    </dsp:sp>
    <dsp:sp modelId="{901EFE49-2E09-4B2C-9BDF-5DDDAA39A1C3}">
      <dsp:nvSpPr>
        <dsp:cNvPr id="0" name=""/>
        <dsp:cNvSpPr/>
      </dsp:nvSpPr>
      <dsp:spPr>
        <a:xfrm>
          <a:off x="209395" y="3195088"/>
          <a:ext cx="1668747" cy="14862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объяснение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беседа</a:t>
          </a:r>
          <a:endParaRPr lang="ru-RU" sz="1400" b="1" kern="1200" dirty="0">
            <a:latin typeface="Arial" pitchFamily="34" charset="0"/>
            <a:cs typeface="Arial" pitchFamily="34" charset="0"/>
          </a:endParaRPr>
        </a:p>
      </dsp:txBody>
      <dsp:txXfrm>
        <a:off x="252925" y="3238618"/>
        <a:ext cx="1581687" cy="1399167"/>
      </dsp:txXfrm>
    </dsp:sp>
    <dsp:sp modelId="{ADBB40F8-9A04-4DA2-835C-1A1F912E7DD1}">
      <dsp:nvSpPr>
        <dsp:cNvPr id="0" name=""/>
        <dsp:cNvSpPr/>
      </dsp:nvSpPr>
      <dsp:spPr>
        <a:xfrm>
          <a:off x="2243181" y="0"/>
          <a:ext cx="2085933" cy="492922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Arial" pitchFamily="34" charset="0"/>
              <a:cs typeface="Arial" pitchFamily="34" charset="0"/>
            </a:rPr>
            <a:t>наглядный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Arial" pitchFamily="34" charset="0"/>
              <a:cs typeface="Arial" pitchFamily="34" charset="0"/>
            </a:rPr>
            <a:t>метод</a:t>
          </a:r>
          <a:endParaRPr lang="ru-RU" sz="1800" b="1" kern="1200" dirty="0">
            <a:latin typeface="Arial" pitchFamily="34" charset="0"/>
            <a:cs typeface="Arial" pitchFamily="34" charset="0"/>
          </a:endParaRPr>
        </a:p>
      </dsp:txBody>
      <dsp:txXfrm>
        <a:off x="2243181" y="0"/>
        <a:ext cx="2085933" cy="1478766"/>
      </dsp:txXfrm>
    </dsp:sp>
    <dsp:sp modelId="{040E00CB-51F8-40E4-8F79-54C66A63810C}">
      <dsp:nvSpPr>
        <dsp:cNvPr id="0" name=""/>
        <dsp:cNvSpPr/>
      </dsp:nvSpPr>
      <dsp:spPr>
        <a:xfrm>
          <a:off x="2451774" y="1480210"/>
          <a:ext cx="1668747" cy="14862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педагогическое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наблюдение</a:t>
          </a:r>
          <a:endParaRPr lang="ru-RU" sz="1400" b="1" kern="1200" dirty="0">
            <a:latin typeface="Arial" pitchFamily="34" charset="0"/>
            <a:cs typeface="Arial" pitchFamily="34" charset="0"/>
          </a:endParaRPr>
        </a:p>
      </dsp:txBody>
      <dsp:txXfrm>
        <a:off x="2495304" y="1523740"/>
        <a:ext cx="1581687" cy="1399167"/>
      </dsp:txXfrm>
    </dsp:sp>
    <dsp:sp modelId="{87FCA5BE-6423-4208-8500-F53CE746926B}">
      <dsp:nvSpPr>
        <dsp:cNvPr id="0" name=""/>
        <dsp:cNvSpPr/>
      </dsp:nvSpPr>
      <dsp:spPr>
        <a:xfrm>
          <a:off x="2451774" y="3195088"/>
          <a:ext cx="1668747" cy="14862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наблюдение за правильностью действий других детей</a:t>
          </a:r>
          <a:endParaRPr lang="ru-RU" sz="1400" b="1" kern="1200" dirty="0">
            <a:latin typeface="Arial" pitchFamily="34" charset="0"/>
            <a:cs typeface="Arial" pitchFamily="34" charset="0"/>
          </a:endParaRPr>
        </a:p>
      </dsp:txBody>
      <dsp:txXfrm>
        <a:off x="2495304" y="3238618"/>
        <a:ext cx="1581687" cy="1399167"/>
      </dsp:txXfrm>
    </dsp:sp>
    <dsp:sp modelId="{FAFC3604-EACE-419F-A40C-A9F576BAADA2}">
      <dsp:nvSpPr>
        <dsp:cNvPr id="0" name=""/>
        <dsp:cNvSpPr/>
      </dsp:nvSpPr>
      <dsp:spPr>
        <a:xfrm>
          <a:off x="4458171" y="0"/>
          <a:ext cx="2085933" cy="492922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Arial" pitchFamily="34" charset="0"/>
              <a:cs typeface="Arial" pitchFamily="34" charset="0"/>
            </a:rPr>
            <a:t>практический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Arial" pitchFamily="34" charset="0"/>
              <a:cs typeface="Arial" pitchFamily="34" charset="0"/>
            </a:rPr>
            <a:t>метод</a:t>
          </a:r>
          <a:endParaRPr lang="ru-RU" sz="1800" b="1" kern="1200" dirty="0">
            <a:latin typeface="Arial" pitchFamily="34" charset="0"/>
            <a:cs typeface="Arial" pitchFamily="34" charset="0"/>
          </a:endParaRPr>
        </a:p>
      </dsp:txBody>
      <dsp:txXfrm>
        <a:off x="4458171" y="0"/>
        <a:ext cx="2085933" cy="1478766"/>
      </dsp:txXfrm>
    </dsp:sp>
    <dsp:sp modelId="{9E211EC3-89C5-4EFF-8A43-888EB17CDAFB}">
      <dsp:nvSpPr>
        <dsp:cNvPr id="0" name=""/>
        <dsp:cNvSpPr/>
      </dsp:nvSpPr>
      <dsp:spPr>
        <a:xfrm>
          <a:off x="4694153" y="1480210"/>
          <a:ext cx="1668747" cy="14862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передвижения по маршруту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err="1" smtClean="0">
              <a:latin typeface="Arial" pitchFamily="34" charset="0"/>
              <a:cs typeface="Arial" pitchFamily="34" charset="0"/>
            </a:rPr>
            <a:t>велопоход</a:t>
          </a:r>
          <a:endParaRPr lang="ru-RU" sz="1400" b="1" kern="1200" dirty="0">
            <a:latin typeface="Arial" pitchFamily="34" charset="0"/>
            <a:cs typeface="Arial" pitchFamily="34" charset="0"/>
          </a:endParaRPr>
        </a:p>
      </dsp:txBody>
      <dsp:txXfrm>
        <a:off x="4737683" y="1523740"/>
        <a:ext cx="1581687" cy="1399167"/>
      </dsp:txXfrm>
    </dsp:sp>
    <dsp:sp modelId="{1CF2F0CD-312C-4008-820B-12737BC4E554}">
      <dsp:nvSpPr>
        <dsp:cNvPr id="0" name=""/>
        <dsp:cNvSpPr/>
      </dsp:nvSpPr>
      <dsp:spPr>
        <a:xfrm>
          <a:off x="4694153" y="3195088"/>
          <a:ext cx="1668747" cy="14862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моделирование опасных и безопасных дорожных ситуаций</a:t>
          </a:r>
          <a:endParaRPr lang="ru-RU" sz="1400" b="1" kern="1200" dirty="0">
            <a:latin typeface="Arial" pitchFamily="34" charset="0"/>
            <a:cs typeface="Arial" pitchFamily="34" charset="0"/>
          </a:endParaRPr>
        </a:p>
      </dsp:txBody>
      <dsp:txXfrm>
        <a:off x="4737683" y="3238618"/>
        <a:ext cx="1581687" cy="139916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9720DE-F5F6-4930-B48B-1805B0FA74DE}">
      <dsp:nvSpPr>
        <dsp:cNvPr id="0" name=""/>
        <dsp:cNvSpPr/>
      </dsp:nvSpPr>
      <dsp:spPr>
        <a:xfrm>
          <a:off x="3175681" y="1703787"/>
          <a:ext cx="1885632" cy="223602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latin typeface="Arial" pitchFamily="34" charset="0"/>
              <a:cs typeface="Arial" pitchFamily="34" charset="0"/>
            </a:rPr>
            <a:t>МАУДО "ЦТДТ"</a:t>
          </a:r>
        </a:p>
      </dsp:txBody>
      <dsp:txXfrm>
        <a:off x="3451825" y="2031245"/>
        <a:ext cx="1333344" cy="1581110"/>
      </dsp:txXfrm>
    </dsp:sp>
    <dsp:sp modelId="{767C2EAF-836C-44CD-845B-DEC5636DCE46}">
      <dsp:nvSpPr>
        <dsp:cNvPr id="0" name=""/>
        <dsp:cNvSpPr/>
      </dsp:nvSpPr>
      <dsp:spPr>
        <a:xfrm rot="16200000">
          <a:off x="4060967" y="1346178"/>
          <a:ext cx="115060" cy="50463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b="1" kern="1200">
            <a:latin typeface="Arial" pitchFamily="34" charset="0"/>
            <a:cs typeface="Arial" pitchFamily="34" charset="0"/>
          </a:endParaRPr>
        </a:p>
      </dsp:txBody>
      <dsp:txXfrm>
        <a:off x="4078226" y="1464364"/>
        <a:ext cx="80542" cy="302781"/>
      </dsp:txXfrm>
    </dsp:sp>
    <dsp:sp modelId="{D54A01CB-E848-4DF7-B83E-34BE81861E3F}">
      <dsp:nvSpPr>
        <dsp:cNvPr id="0" name=""/>
        <dsp:cNvSpPr/>
      </dsp:nvSpPr>
      <dsp:spPr>
        <a:xfrm>
          <a:off x="2571767" y="2469"/>
          <a:ext cx="3093460" cy="148422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latin typeface="Arial" pitchFamily="34" charset="0"/>
              <a:cs typeface="Arial" pitchFamily="34" charset="0"/>
            </a:rPr>
            <a:t>Госавтоинспекция</a:t>
          </a:r>
        </a:p>
      </dsp:txBody>
      <dsp:txXfrm>
        <a:off x="3024794" y="219828"/>
        <a:ext cx="2187406" cy="1049504"/>
      </dsp:txXfrm>
    </dsp:sp>
    <dsp:sp modelId="{168F892E-49EE-48E8-B371-DE9967969F86}">
      <dsp:nvSpPr>
        <dsp:cNvPr id="0" name=""/>
        <dsp:cNvSpPr/>
      </dsp:nvSpPr>
      <dsp:spPr>
        <a:xfrm rot="110511">
          <a:off x="5220610" y="2611115"/>
          <a:ext cx="385032" cy="50463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b="1" kern="1200">
            <a:latin typeface="Arial" pitchFamily="34" charset="0"/>
            <a:cs typeface="Arial" pitchFamily="34" charset="0"/>
          </a:endParaRPr>
        </a:p>
      </dsp:txBody>
      <dsp:txXfrm>
        <a:off x="5220640" y="2710186"/>
        <a:ext cx="269522" cy="302781"/>
      </dsp:txXfrm>
    </dsp:sp>
    <dsp:sp modelId="{29C29D5A-BE6F-441C-9159-8D9AF7C947BC}">
      <dsp:nvSpPr>
        <dsp:cNvPr id="0" name=""/>
        <dsp:cNvSpPr/>
      </dsp:nvSpPr>
      <dsp:spPr>
        <a:xfrm>
          <a:off x="5786485" y="1714510"/>
          <a:ext cx="2349761" cy="23974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>
              <a:latin typeface="Arial" pitchFamily="34" charset="0"/>
              <a:cs typeface="Arial" pitchFamily="34" charset="0"/>
            </a:rPr>
            <a:t>Общеобразовательные учреждения</a:t>
          </a:r>
        </a:p>
      </dsp:txBody>
      <dsp:txXfrm>
        <a:off x="6130600" y="2065604"/>
        <a:ext cx="1661531" cy="1695231"/>
      </dsp:txXfrm>
    </dsp:sp>
    <dsp:sp modelId="{BB2FC29C-9D9B-479B-B709-05DFC651065C}">
      <dsp:nvSpPr>
        <dsp:cNvPr id="0" name=""/>
        <dsp:cNvSpPr/>
      </dsp:nvSpPr>
      <dsp:spPr>
        <a:xfrm rot="5400000">
          <a:off x="4060967" y="3792788"/>
          <a:ext cx="115060" cy="50463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b="1" kern="1200">
            <a:latin typeface="Arial" pitchFamily="34" charset="0"/>
            <a:cs typeface="Arial" pitchFamily="34" charset="0"/>
          </a:endParaRPr>
        </a:p>
      </dsp:txBody>
      <dsp:txXfrm>
        <a:off x="4078226" y="3876456"/>
        <a:ext cx="80542" cy="302781"/>
      </dsp:txXfrm>
    </dsp:sp>
    <dsp:sp modelId="{E1B0E16D-2CE2-40AC-9DCE-AFB5F2BEBAED}">
      <dsp:nvSpPr>
        <dsp:cNvPr id="0" name=""/>
        <dsp:cNvSpPr/>
      </dsp:nvSpPr>
      <dsp:spPr>
        <a:xfrm>
          <a:off x="2521956" y="4156910"/>
          <a:ext cx="3193081" cy="148422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latin typeface="Arial" pitchFamily="34" charset="0"/>
              <a:cs typeface="Arial" pitchFamily="34" charset="0"/>
            </a:rPr>
            <a:t>Комитет по делам молодежи Администрации города Ялуторовска</a:t>
          </a:r>
        </a:p>
      </dsp:txBody>
      <dsp:txXfrm>
        <a:off x="2989572" y="4374269"/>
        <a:ext cx="2257849" cy="1049504"/>
      </dsp:txXfrm>
    </dsp:sp>
    <dsp:sp modelId="{8ACDA150-A1B9-45BA-9144-23CA99D9ACA6}">
      <dsp:nvSpPr>
        <dsp:cNvPr id="0" name=""/>
        <dsp:cNvSpPr/>
      </dsp:nvSpPr>
      <dsp:spPr>
        <a:xfrm rot="10722942">
          <a:off x="2588460" y="2599131"/>
          <a:ext cx="415156" cy="50463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b="1" kern="1200">
            <a:latin typeface="Arial" pitchFamily="34" charset="0"/>
            <a:cs typeface="Arial" pitchFamily="34" charset="0"/>
          </a:endParaRPr>
        </a:p>
      </dsp:txBody>
      <dsp:txXfrm rot="10800000">
        <a:off x="2712991" y="2698662"/>
        <a:ext cx="290609" cy="302781"/>
      </dsp:txXfrm>
    </dsp:sp>
    <dsp:sp modelId="{C160A733-439F-401A-97C9-0495E467E010}">
      <dsp:nvSpPr>
        <dsp:cNvPr id="0" name=""/>
        <dsp:cNvSpPr/>
      </dsp:nvSpPr>
      <dsp:spPr>
        <a:xfrm>
          <a:off x="0" y="1643078"/>
          <a:ext cx="2393011" cy="248846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latin typeface="Arial" pitchFamily="34" charset="0"/>
              <a:cs typeface="Arial" pitchFamily="34" charset="0"/>
            </a:rPr>
            <a:t>Областная больница №23</a:t>
          </a:r>
        </a:p>
      </dsp:txBody>
      <dsp:txXfrm>
        <a:off x="350448" y="2007505"/>
        <a:ext cx="1692115" cy="175960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F4070-9C5E-40DA-98DE-500F6CFF2A7F}" type="datetimeFigureOut">
              <a:rPr lang="ru-RU" smtClean="0"/>
              <a:pPr/>
              <a:t>06.02.2025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62C7D-4E5F-4E03-9FAC-B3168B952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F4070-9C5E-40DA-98DE-500F6CFF2A7F}" type="datetimeFigureOut">
              <a:rPr lang="ru-RU" smtClean="0"/>
              <a:pPr/>
              <a:t>06.02.2025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62C7D-4E5F-4E03-9FAC-B3168B952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F4070-9C5E-40DA-98DE-500F6CFF2A7F}" type="datetimeFigureOut">
              <a:rPr lang="ru-RU" smtClean="0"/>
              <a:pPr/>
              <a:t>06.02.2025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62C7D-4E5F-4E03-9FAC-B3168B952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F4070-9C5E-40DA-98DE-500F6CFF2A7F}" type="datetimeFigureOut">
              <a:rPr lang="ru-RU" smtClean="0"/>
              <a:pPr/>
              <a:t>06.02.2025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62C7D-4E5F-4E03-9FAC-B3168B952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F4070-9C5E-40DA-98DE-500F6CFF2A7F}" type="datetimeFigureOut">
              <a:rPr lang="ru-RU" smtClean="0"/>
              <a:pPr/>
              <a:t>06.02.2025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62C7D-4E5F-4E03-9FAC-B3168B952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F4070-9C5E-40DA-98DE-500F6CFF2A7F}" type="datetimeFigureOut">
              <a:rPr lang="ru-RU" smtClean="0"/>
              <a:pPr/>
              <a:t>06.02.2025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62C7D-4E5F-4E03-9FAC-B3168B952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F4070-9C5E-40DA-98DE-500F6CFF2A7F}" type="datetimeFigureOut">
              <a:rPr lang="ru-RU" smtClean="0"/>
              <a:pPr/>
              <a:t>06.02.2025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62C7D-4E5F-4E03-9FAC-B3168B952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F4070-9C5E-40DA-98DE-500F6CFF2A7F}" type="datetimeFigureOut">
              <a:rPr lang="ru-RU" smtClean="0"/>
              <a:pPr/>
              <a:t>06.02.2025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62C7D-4E5F-4E03-9FAC-B3168B952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F4070-9C5E-40DA-98DE-500F6CFF2A7F}" type="datetimeFigureOut">
              <a:rPr lang="ru-RU" smtClean="0"/>
              <a:pPr/>
              <a:t>06.02.2025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62C7D-4E5F-4E03-9FAC-B3168B952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F4070-9C5E-40DA-98DE-500F6CFF2A7F}" type="datetimeFigureOut">
              <a:rPr lang="ru-RU" smtClean="0"/>
              <a:pPr/>
              <a:t>06.02.2025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62C7D-4E5F-4E03-9FAC-B3168B952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F4070-9C5E-40DA-98DE-500F6CFF2A7F}" type="datetimeFigureOut">
              <a:rPr lang="ru-RU" smtClean="0"/>
              <a:pPr/>
              <a:t>06.02.2025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62C7D-4E5F-4E03-9FAC-B3168B952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AF4070-9C5E-40DA-98DE-500F6CFF2A7F}" type="datetimeFigureOut">
              <a:rPr lang="ru-RU" smtClean="0"/>
              <a:pPr/>
              <a:t>06.02.2025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662C7D-4E5F-4E03-9FAC-B3168B952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vk.com/wall-206706389_1476" TargetMode="External"/><Relationship Id="rId3" Type="http://schemas.openxmlformats.org/officeDocument/2006/relationships/hyperlink" Target="https://vk.com/ctdtyalta72" TargetMode="External"/><Relationship Id="rId7" Type="http://schemas.openxmlformats.org/officeDocument/2006/relationships/hyperlink" Target="https://vk.com/zentryalta?w=wall-48108965_1148" TargetMode="External"/><Relationship Id="rId12" Type="http://schemas.openxmlformats.org/officeDocument/2006/relationships/image" Target="../media/image2.gif"/><Relationship Id="rId2" Type="http://schemas.openxmlformats.org/officeDocument/2006/relationships/hyperlink" Target="https://vk.com/zentrya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vk.com/club189529794?w=wall-189529794_540" TargetMode="External"/><Relationship Id="rId11" Type="http://schemas.openxmlformats.org/officeDocument/2006/relationships/hyperlink" Target="https://ctdt.ru/DswMedia/marshrut-postroen-2023yecp.pdf" TargetMode="External"/><Relationship Id="rId5" Type="http://schemas.openxmlformats.org/officeDocument/2006/relationships/hyperlink" Target="https://vk.com/club189529794" TargetMode="External"/><Relationship Id="rId10" Type="http://schemas.openxmlformats.org/officeDocument/2006/relationships/hyperlink" Target="https://ctdt.ru/DswMedia/akademiyadorojnyixnauk" TargetMode="External"/><Relationship Id="rId4" Type="http://schemas.openxmlformats.org/officeDocument/2006/relationships/hyperlink" Target="https://vk.com/sportturism_jalta" TargetMode="External"/><Relationship Id="rId9" Type="http://schemas.openxmlformats.org/officeDocument/2006/relationships/hyperlink" Target="https://ctdt.ru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gi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7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80425" y="462172"/>
            <a:ext cx="812376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VIII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ВСЕРОССИЙСКИЙ ПЕДАГОГИЧЕСКИЙ КОНКУРС</a:t>
            </a:r>
          </a:p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«МОЯ ЛУЧШАЯ МЕТОДИЧЕСКАЯ РАЗРАБОТКА»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7" y="1424006"/>
            <a:ext cx="8286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Муниципальное автономное учреждение дополнительного образования 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«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Центр туризма и детского творчества» города Ялуторовска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1440" y="2194222"/>
            <a:ext cx="850112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Проект </a:t>
            </a:r>
            <a:endParaRPr lang="ru-RU" sz="4000" b="1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Друзья попутного ветра»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5195882"/>
            <a:ext cx="9144000" cy="1662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extBox 1"/>
          <p:cNvSpPr txBox="1"/>
          <p:nvPr/>
        </p:nvSpPr>
        <p:spPr>
          <a:xfrm>
            <a:off x="4860032" y="4437112"/>
            <a:ext cx="39982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Авторы проекта: ПДО Сысоева Л.А. </a:t>
            </a:r>
            <a:r>
              <a:rPr lang="ru-RU" sz="12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Молоков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Е.Г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3160204" y="326389"/>
            <a:ext cx="294420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Цифровые следы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39552" y="2803637"/>
            <a:ext cx="24091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vk.com/zentryal</a:t>
            </a:r>
            <a:endParaRPr lang="ru-RU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539971" y="2199701"/>
            <a:ext cx="5465792" cy="25853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vk.com/ctdtyalta72</a:t>
            </a:r>
            <a:endParaRPr lang="ru-RU" dirty="0" smtClean="0"/>
          </a:p>
          <a:p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vk.com/sportturism_jalta</a:t>
            </a:r>
            <a:endParaRPr lang="ru-RU" dirty="0" smtClean="0"/>
          </a:p>
          <a:p>
            <a:endParaRPr lang="ru-RU" dirty="0" smtClean="0"/>
          </a:p>
          <a:p>
            <a:r>
              <a:rPr lang="en-US" dirty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vk.com/club189529794</a:t>
            </a:r>
            <a:endParaRPr lang="ru-RU" dirty="0" smtClean="0"/>
          </a:p>
          <a:p>
            <a:r>
              <a:rPr lang="en-US" dirty="0">
                <a:hlinkClick r:id="rId6"/>
              </a:rPr>
              <a:t>https://</a:t>
            </a:r>
            <a:r>
              <a:rPr lang="en-US" dirty="0" smtClean="0">
                <a:hlinkClick r:id="rId6"/>
              </a:rPr>
              <a:t>vk.com/club189529794?w=wall-189529794_540</a:t>
            </a:r>
            <a:endParaRPr lang="ru-RU" dirty="0" smtClean="0"/>
          </a:p>
          <a:p>
            <a:r>
              <a:rPr lang="en-US" dirty="0">
                <a:hlinkClick r:id="rId7"/>
              </a:rPr>
              <a:t>https://</a:t>
            </a:r>
            <a:r>
              <a:rPr lang="en-US" dirty="0" smtClean="0">
                <a:hlinkClick r:id="rId7"/>
              </a:rPr>
              <a:t>vk.com/zentryalta?w=wall-48108965_1148</a:t>
            </a:r>
            <a:endParaRPr lang="ru-RU" dirty="0" smtClean="0"/>
          </a:p>
          <a:p>
            <a:r>
              <a:rPr lang="en-US" dirty="0">
                <a:hlinkClick r:id="rId8"/>
              </a:rPr>
              <a:t>https://</a:t>
            </a:r>
            <a:r>
              <a:rPr lang="en-US" dirty="0" smtClean="0">
                <a:hlinkClick r:id="rId8"/>
              </a:rPr>
              <a:t>vk.com/wall-206706389_1476</a:t>
            </a:r>
            <a:endParaRPr lang="ru-RU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95230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linkClick r:id="rId9"/>
              </a:rPr>
              <a:t>https://ctdt.ru</a:t>
            </a:r>
            <a:r>
              <a:rPr lang="en-US" dirty="0" smtClean="0">
                <a:hlinkClick r:id="rId9"/>
              </a:rPr>
              <a:t>/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321189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linkClick r:id="rId10"/>
              </a:rPr>
              <a:t>https://</a:t>
            </a:r>
            <a:r>
              <a:rPr lang="en-US" dirty="0" smtClean="0">
                <a:hlinkClick r:id="rId10"/>
              </a:rPr>
              <a:t>ctdt.ru/DswMedia/akademiyadorojnyixnauk</a:t>
            </a:r>
            <a:endParaRPr lang="ru-RU" dirty="0" smtClean="0"/>
          </a:p>
          <a:p>
            <a:r>
              <a:rPr lang="en-US" dirty="0" smtClean="0">
                <a:hlinkClick r:id="rId11"/>
              </a:rPr>
              <a:t>https</a:t>
            </a:r>
            <a:r>
              <a:rPr lang="en-US" dirty="0">
                <a:hlinkClick r:id="rId11"/>
              </a:rPr>
              <a:t>://</a:t>
            </a:r>
            <a:r>
              <a:rPr lang="en-US" dirty="0" smtClean="0">
                <a:hlinkClick r:id="rId11"/>
              </a:rPr>
              <a:t>ctdt.ru/DswMedia/marshrut-postroen-</a:t>
            </a:r>
            <a:endParaRPr lang="ru-RU" dirty="0" smtClean="0"/>
          </a:p>
        </p:txBody>
      </p:sp>
      <p:pic>
        <p:nvPicPr>
          <p:cNvPr id="7" name="Picture 2" descr="C:\Users\HP\Desktop\bicycling-pack-2018.gif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071538" y="5715016"/>
            <a:ext cx="981075" cy="762000"/>
          </a:xfrm>
          <a:prstGeom prst="rect">
            <a:avLst/>
          </a:prstGeom>
          <a:noFill/>
        </p:spPr>
      </p:pic>
      <p:pic>
        <p:nvPicPr>
          <p:cNvPr id="8" name="Picture 2" descr="C:\Users\HP\Desktop\bicycling-pack-2018.gif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628959" y="5715016"/>
            <a:ext cx="981075" cy="762000"/>
          </a:xfrm>
          <a:prstGeom prst="rect">
            <a:avLst/>
          </a:prstGeom>
          <a:noFill/>
        </p:spPr>
      </p:pic>
      <p:pic>
        <p:nvPicPr>
          <p:cNvPr id="9" name="Picture 2" descr="C:\Users\HP\Desktop\bicycling-pack-2018.gif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660232" y="5744711"/>
            <a:ext cx="981075" cy="76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71472" y="714356"/>
            <a:ext cx="8143932" cy="4611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Цели проекта: - Создание условий для усвоения и закрепления знаний и  навыков детей безопасного поведения на улицах города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Формирование осознанно-правильного отношения к соблюдению правил дорожного движения в качестве велосипедиста, основ безопасного поведения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- Формирование здорового образа жизни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Создание условий для организации активного отдыха, сохранения и укрепления сплоченности в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ученическом коллективе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Формирования у учащихся опыта использования велосипеда как альтернативного экологического транспорта, культуры взаимоотношения «водитель - пешеход».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Users\HP\Desktop\bicycling-pack-201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5715016"/>
            <a:ext cx="981075" cy="762000"/>
          </a:xfrm>
          <a:prstGeom prst="rect">
            <a:avLst/>
          </a:prstGeom>
          <a:noFill/>
        </p:spPr>
      </p:pic>
      <p:pic>
        <p:nvPicPr>
          <p:cNvPr id="2051" name="Picture 3" descr="C:\Users\HP\Desktop\bicycling-pack-201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5715016"/>
            <a:ext cx="981075" cy="762000"/>
          </a:xfrm>
          <a:prstGeom prst="rect">
            <a:avLst/>
          </a:prstGeom>
          <a:noFill/>
        </p:spPr>
      </p:pic>
      <p:pic>
        <p:nvPicPr>
          <p:cNvPr id="2052" name="Picture 4" descr="C:\Users\HP\Desktop\bicycling-pack-201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44" y="5715016"/>
            <a:ext cx="981075" cy="76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357158" y="714356"/>
            <a:ext cx="8358246" cy="4662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Задачи проекта: - Обучение и контроль знаний правил дорожного движения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- Совершенствование техники владения велосипедом как транспортным средством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- Закрепление правил езды на велосипеде,  дорожных знаков для велосипедистов и правильного определения их назначения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- Формирование интереса к событиям, выходящим за пределы жизненного опыта детей, познавательной активности ребёнка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-  Воспитание культуры поведения на улице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- Оздоровление учащихся через активный отдых на свежем воздухе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- Повышение физической активности учащихся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C:\Users\HP\Desktop\bicycling-pack-201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5715016"/>
            <a:ext cx="981075" cy="762000"/>
          </a:xfrm>
          <a:prstGeom prst="rect">
            <a:avLst/>
          </a:prstGeom>
          <a:noFill/>
        </p:spPr>
      </p:pic>
      <p:pic>
        <p:nvPicPr>
          <p:cNvPr id="6" name="Picture 2" descr="C:\Users\HP\Desktop\bicycling-pack-201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5715016"/>
            <a:ext cx="981075" cy="762000"/>
          </a:xfrm>
          <a:prstGeom prst="rect">
            <a:avLst/>
          </a:prstGeom>
          <a:noFill/>
        </p:spPr>
      </p:pic>
      <p:pic>
        <p:nvPicPr>
          <p:cNvPr id="7" name="Picture 2" descr="C:\Users\HP\Desktop\bicycling-pack-201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4" y="5715016"/>
            <a:ext cx="981075" cy="762000"/>
          </a:xfrm>
          <a:prstGeom prst="rect">
            <a:avLst/>
          </a:prstGeom>
          <a:noFill/>
        </p:spPr>
      </p:pic>
      <p:pic>
        <p:nvPicPr>
          <p:cNvPr id="8" name="Picture 2" descr="C:\Users\HP\Desktop\bicycling-pack-201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5715016"/>
            <a:ext cx="981075" cy="76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C:\Users\HP\Downloads\MyColl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47643"/>
            <a:ext cx="6810356" cy="6810357"/>
          </a:xfrm>
          <a:prstGeom prst="rect">
            <a:avLst/>
          </a:prstGeom>
          <a:noFill/>
        </p:spPr>
      </p:pic>
      <p:pic>
        <p:nvPicPr>
          <p:cNvPr id="3" name="Picture 2" descr="C:\Users\HP\Desktop\bicycling-pack-201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772816"/>
            <a:ext cx="981075" cy="762000"/>
          </a:xfrm>
          <a:prstGeom prst="rect">
            <a:avLst/>
          </a:prstGeom>
          <a:noFill/>
        </p:spPr>
      </p:pic>
      <p:pic>
        <p:nvPicPr>
          <p:cNvPr id="4" name="Picture 2" descr="C:\Users\HP\Desktop\bicycling-pack-201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85528" y="4653136"/>
            <a:ext cx="981075" cy="76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 descr="C:\Users\HP\Downloads\MyColl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0"/>
            <a:ext cx="6858000" cy="6858000"/>
          </a:xfrm>
          <a:prstGeom prst="rect">
            <a:avLst/>
          </a:prstGeom>
          <a:noFill/>
        </p:spPr>
      </p:pic>
      <p:pic>
        <p:nvPicPr>
          <p:cNvPr id="3" name="Picture 2" descr="C:\Users\HP\Desktop\bicycling-pack-201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332656"/>
            <a:ext cx="981075" cy="762000"/>
          </a:xfrm>
          <a:prstGeom prst="rect">
            <a:avLst/>
          </a:prstGeom>
          <a:noFill/>
        </p:spPr>
      </p:pic>
      <p:pic>
        <p:nvPicPr>
          <p:cNvPr id="4" name="Picture 2" descr="C:\Users\HP\Desktop\bicycling-pack-201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6962" y="6021288"/>
            <a:ext cx="981075" cy="76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 descr="C:\Users\HP\Downloads\MyCollages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0"/>
            <a:ext cx="6858000" cy="6858000"/>
          </a:xfrm>
          <a:prstGeom prst="rect">
            <a:avLst/>
          </a:prstGeom>
          <a:noFill/>
        </p:spPr>
      </p:pic>
      <p:pic>
        <p:nvPicPr>
          <p:cNvPr id="3" name="Picture 2" descr="C:\Users\HP\Desktop\bicycling-pack-201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821" y="260648"/>
            <a:ext cx="981075" cy="762000"/>
          </a:xfrm>
          <a:prstGeom prst="rect">
            <a:avLst/>
          </a:prstGeom>
          <a:noFill/>
        </p:spPr>
      </p:pic>
      <p:pic>
        <p:nvPicPr>
          <p:cNvPr id="4" name="Picture 2" descr="C:\Users\HP\Desktop\bicycling-pack-201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5296" y="6079445"/>
            <a:ext cx="981075" cy="76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Picture 7" descr="C:\Users\HP\Downloads\MyCollages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0"/>
            <a:ext cx="6858048" cy="6858048"/>
          </a:xfrm>
          <a:prstGeom prst="rect">
            <a:avLst/>
          </a:prstGeom>
          <a:noFill/>
        </p:spPr>
      </p:pic>
      <p:pic>
        <p:nvPicPr>
          <p:cNvPr id="3" name="Picture 2" descr="C:\Users\HP\Desktop\bicycling-pack-201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63" y="6077096"/>
            <a:ext cx="981075" cy="762000"/>
          </a:xfrm>
          <a:prstGeom prst="rect">
            <a:avLst/>
          </a:prstGeom>
          <a:noFill/>
        </p:spPr>
      </p:pic>
      <p:pic>
        <p:nvPicPr>
          <p:cNvPr id="4" name="Picture 2" descr="C:\Users\HP\Desktop\bicycling-pack-201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8384" y="116632"/>
            <a:ext cx="981075" cy="76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571472" y="357166"/>
            <a:ext cx="80793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Методы, приемы, средства оценки результативности проекта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1500166" y="1214422"/>
          <a:ext cx="6572296" cy="49292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C:\Users\HP\Desktop\bicycling-pack-2018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2711" y="6079457"/>
            <a:ext cx="981075" cy="762000"/>
          </a:xfrm>
          <a:prstGeom prst="rect">
            <a:avLst/>
          </a:prstGeom>
          <a:noFill/>
        </p:spPr>
      </p:pic>
      <p:pic>
        <p:nvPicPr>
          <p:cNvPr id="6" name="Picture 2" descr="C:\Users\HP\Desktop\bicycling-pack-2018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26270" y="6082466"/>
            <a:ext cx="981075" cy="762000"/>
          </a:xfrm>
          <a:prstGeom prst="rect">
            <a:avLst/>
          </a:prstGeom>
          <a:noFill/>
        </p:spPr>
      </p:pic>
      <p:pic>
        <p:nvPicPr>
          <p:cNvPr id="7" name="Picture 2" descr="C:\Users\HP\Desktop\bicycling-pack-2018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08304" y="6119822"/>
            <a:ext cx="981075" cy="76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547404" y="326389"/>
            <a:ext cx="816980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Модель сетевого взаимодействия в рамках проекта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500034" y="928670"/>
          <a:ext cx="8215370" cy="56436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15616" y="5589240"/>
            <a:ext cx="981541" cy="76206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64288" y="5445224"/>
            <a:ext cx="981541" cy="7620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818</TotalTime>
  <Words>275</Words>
  <Application>Microsoft Office PowerPoint</Application>
  <PresentationFormat>Экран (4:3)</PresentationFormat>
  <Paragraphs>53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HP</dc:creator>
  <cp:lastModifiedBy>User</cp:lastModifiedBy>
  <cp:revision>70</cp:revision>
  <dcterms:created xsi:type="dcterms:W3CDTF">2024-10-13T06:59:15Z</dcterms:created>
  <dcterms:modified xsi:type="dcterms:W3CDTF">2025-02-06T06:47:42Z</dcterms:modified>
</cp:coreProperties>
</file>