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309" r:id="rId2"/>
    <p:sldId id="269" r:id="rId3"/>
    <p:sldId id="310" r:id="rId4"/>
    <p:sldId id="312" r:id="rId5"/>
    <p:sldId id="314" r:id="rId6"/>
    <p:sldId id="272" r:id="rId7"/>
    <p:sldId id="322" r:id="rId8"/>
    <p:sldId id="320" r:id="rId9"/>
    <p:sldId id="321" r:id="rId10"/>
    <p:sldId id="268" r:id="rId11"/>
    <p:sldId id="260" r:id="rId12"/>
    <p:sldId id="264" r:id="rId13"/>
    <p:sldId id="315" r:id="rId14"/>
    <p:sldId id="317" r:id="rId15"/>
    <p:sldId id="319" r:id="rId16"/>
    <p:sldId id="318" r:id="rId17"/>
    <p:sldId id="301" r:id="rId18"/>
    <p:sldId id="30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4" d="100"/>
          <a:sy n="64" d="100"/>
        </p:scale>
        <p:origin x="-960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5DA14-95D8-4A71-A36F-C8973535459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BAD5B-45C8-4838-96A0-08C5638C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15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86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610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20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9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25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29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669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78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82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27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796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000">
              <a:srgbClr val="FDF9AD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B63EC-5E80-429D-AEE0-C40994F770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DBB67-AC29-4258-85AB-597E4467E6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0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В.Берестов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«Праздник мам»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020" y="1360357"/>
            <a:ext cx="7910285" cy="500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3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375782"/>
            <a:ext cx="11379199" cy="87682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843" y="429458"/>
            <a:ext cx="11692327" cy="6139543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Было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это  во  время  Великой  Отечественной  войны  в  1942  году  в  г.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Ташкенте,  где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в  эвакуации  жила  семья  Берестовых.  В  годы  войны  в  этом  городе  оказались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многие  знаменитые  литераторы.  Но  особую  роль  в  литературной  биографии  </a:t>
            </a:r>
            <a:r>
              <a:rPr lang="ru-RU" sz="2400" spc="-150" dirty="0" err="1">
                <a:solidFill>
                  <a:srgbClr val="000000"/>
                </a:solidFill>
                <a:latin typeface="Times New Roman"/>
                <a:ea typeface="Times New Roman"/>
              </a:rPr>
              <a:t>Берестова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  сыграл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Чуковский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Корней  Иванович,  которому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14летний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поэт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решился  показать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свою  заветную  тетрадь.  Корней  Иванович  помог  развиться  поэтическому  таланту  </a:t>
            </a:r>
            <a:r>
              <a:rPr lang="ru-RU" sz="2400" spc="-150" dirty="0" err="1">
                <a:solidFill>
                  <a:srgbClr val="000000"/>
                </a:solidFill>
                <a:latin typeface="Times New Roman"/>
                <a:ea typeface="Times New Roman"/>
              </a:rPr>
              <a:t>Берестова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400" b="1" spc="-15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125" y="429458"/>
            <a:ext cx="9383842" cy="363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3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787" y="449713"/>
            <a:ext cx="2381250" cy="2551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431" t="12094" b="9790"/>
          <a:stretch/>
        </p:blipFill>
        <p:spPr>
          <a:xfrm>
            <a:off x="290285" y="449712"/>
            <a:ext cx="1838947" cy="25515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672" y="449713"/>
            <a:ext cx="1733550" cy="25515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8843" y="449712"/>
            <a:ext cx="1714500" cy="25515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285" y="3540031"/>
            <a:ext cx="2253938" cy="29362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6480" y="3689171"/>
            <a:ext cx="1930320" cy="27870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08635" y="449712"/>
            <a:ext cx="1658165" cy="25277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59359" y="3528672"/>
            <a:ext cx="2247969" cy="29475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99191" y="449712"/>
            <a:ext cx="1743075" cy="25277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36906" y="3497251"/>
            <a:ext cx="2010865" cy="30217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35030" y="3614600"/>
            <a:ext cx="2034684" cy="278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286603"/>
            <a:ext cx="10342880" cy="932597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Чтение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стихотворения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33715"/>
            <a:ext cx="10972800" cy="4892450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-А теперь мы узнаем, как помогают маме дети из стихотворения «Праздник мам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723" y="2627085"/>
            <a:ext cx="6441834" cy="39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6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8011" y="1669104"/>
            <a:ext cx="5709110" cy="409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какой же дом приходит праздник?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-Какие подарки дети приготовили для мамы?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-Почему мама удивилась таким подаркам?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А маме нужно помогать всегда или только в праздник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 algn="just">
              <a:spcBef>
                <a:spcPct val="20000"/>
              </a:spcBef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подарок для мамы будет самым дорогим?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3" y="344117"/>
            <a:ext cx="5890963" cy="581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40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94549" y="1120380"/>
            <a:ext cx="4891313" cy="5312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Ребята, а что принято дарить на праздники?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-А что больше всех на свете любят женщины? 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-А какие цветы вы знаете?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 Я предлагаю вам раскрасить тюльпаны для мамы.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-А кто мне подскажет, какие бывают тюльпаны?</a:t>
            </a:r>
            <a:endParaRPr lang="ru-RU" sz="20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-Давайте раскрасим тюльпаны в яркие цвета, что бы ваши мамы почувствовали, что пришла весна и мир заиграл яркими красками.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1" y="293066"/>
            <a:ext cx="6667500" cy="613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22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0391"/>
          </a:xfrm>
        </p:spPr>
        <p:txBody>
          <a:bodyPr>
            <a:normAutofit/>
          </a:bodyPr>
          <a:lstStyle/>
          <a:p>
            <a:r>
              <a:rPr lang="ru-RU" dirty="0" smtClean="0"/>
              <a:t>Тюльпаны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3" y="1283834"/>
            <a:ext cx="3484109" cy="537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52" y="1283834"/>
            <a:ext cx="4049487" cy="537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643" y="1283834"/>
            <a:ext cx="3541486" cy="537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000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8856" y="1532163"/>
            <a:ext cx="6096000" cy="39292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-С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каким стихотворением познакомились сегодня на уроке?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-Кто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его автор этого стихотворения?</a:t>
            </a:r>
            <a:endParaRPr lang="ru-RU" sz="2400" dirty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Чему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вас научило это стихотворение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?</a:t>
            </a:r>
          </a:p>
          <a:p>
            <a:pPr lvl="0">
              <a:lnSpc>
                <a:spcPct val="150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-Что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понравилось на уроке?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Tx/>
              <a:buChar char="-"/>
            </a:pP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5" y="724810"/>
            <a:ext cx="5907314" cy="496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55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82057"/>
            <a:ext cx="10972800" cy="45441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Чему учились на уроке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?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Как вы оцениваете свою работу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?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Ребята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вы все хорошо поработали на уроке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Отвечали на вопросы. 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r>
              <a:rPr lang="ru-RU" dirty="0" smtClean="0">
                <a:latin typeface="Times New Roman"/>
                <a:ea typeface="Calibri"/>
                <a:cs typeface="Times New Roman"/>
              </a:rPr>
              <a:t>Раскрасили красиво букеты цветов. </a:t>
            </a:r>
          </a:p>
          <a:p>
            <a:pPr marL="0" indent="0"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Молодцы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51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115" y="566056"/>
            <a:ext cx="10972800" cy="95794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задание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Прочитать выразительно стихотворение </a:t>
            </a:r>
            <a:r>
              <a:rPr lang="ru-RU" sz="28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В.Берестова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Праздник 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мам»</a:t>
            </a:r>
            <a: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6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143" y="1756228"/>
            <a:ext cx="6633028" cy="493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77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51" y="315631"/>
            <a:ext cx="10058400" cy="1450757"/>
          </a:xfrm>
        </p:spPr>
        <p:txBody>
          <a:bodyPr/>
          <a:lstStyle/>
          <a:p>
            <a:pPr>
              <a:spcAft>
                <a:spcPts val="75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Проверка Д/З.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86" y="1393371"/>
            <a:ext cx="5689600" cy="45574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71772" y="2117842"/>
            <a:ext cx="56025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Давайте вспомним что мы проходили на прошлом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уроке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endParaRPr lang="ru-RU" sz="2800" dirty="0">
              <a:latin typeface="Times New Roman"/>
              <a:ea typeface="Times New Roman"/>
            </a:endParaRPr>
          </a:p>
          <a:p>
            <a:pPr marL="685800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- С каким автором познакомились?</a:t>
            </a:r>
            <a:endParaRPr lang="ru-RU" sz="2800" dirty="0">
              <a:latin typeface="Times New Roman"/>
              <a:ea typeface="Times New Roman"/>
            </a:endParaRPr>
          </a:p>
          <a:p>
            <a:pPr marL="685800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- Какое произведение изучили?</a:t>
            </a:r>
            <a:endParaRPr lang="ru-RU" sz="2800" dirty="0">
              <a:latin typeface="Times New Roman"/>
              <a:ea typeface="Times New Roman"/>
            </a:endParaRPr>
          </a:p>
          <a:p>
            <a:pPr marL="685800"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- О чем это произведение?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80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b="1" dirty="0">
                <a:latin typeface="Times New Roman"/>
                <a:ea typeface="Calibri"/>
                <a:cs typeface="Times New Roman"/>
              </a:rPr>
              <a:t>Чтение </a:t>
            </a:r>
            <a:r>
              <a:rPr lang="ru-RU" sz="3300" b="1" dirty="0" err="1">
                <a:latin typeface="Times New Roman"/>
                <a:ea typeface="Calibri"/>
                <a:cs typeface="Times New Roman"/>
              </a:rPr>
              <a:t>чистоговорки</a:t>
            </a:r>
            <a:endParaRPr lang="ru-RU" sz="33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На– на – на - наступила вновь весна.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Хи – хи – хи - о весне стихи.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latin typeface="Times New Roman"/>
                <a:ea typeface="Times New Roman"/>
                <a:cs typeface="Times New Roman"/>
              </a:rPr>
              <a:t>Ко – ко – ко - солнце светит высоко.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latin typeface="Times New Roman"/>
                <a:ea typeface="Times New Roman"/>
                <a:cs typeface="Times New Roman"/>
              </a:rPr>
              <a:t>Чьи– чьи – чьи - звонкие ручьи.</a:t>
            </a:r>
            <a:endParaRPr lang="ru-RU" sz="3300" dirty="0"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300" b="1" dirty="0">
                <a:latin typeface="Times New Roman"/>
                <a:ea typeface="Calibri"/>
                <a:cs typeface="Times New Roman"/>
              </a:rPr>
              <a:t>Чтение скороговорки</a:t>
            </a:r>
            <a:endParaRPr lang="ru-RU" sz="33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300" dirty="0">
                <a:latin typeface="Times New Roman"/>
                <a:ea typeface="Calibri"/>
                <a:cs typeface="Times New Roman"/>
              </a:rPr>
              <a:t>Летит скворец ‒ зиме конец(медленно, шепотом, быстро)</a:t>
            </a:r>
            <a:endParaRPr lang="ru-RU" sz="33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32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hareslide.ru/img/thumbs/c1601cb974d93aa2a07fe8aa878ba3d2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62858"/>
            <a:ext cx="5820228" cy="621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000" y="203596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12529"/>
                </a:solidFill>
                <a:latin typeface="Times New Roman"/>
                <a:ea typeface="Times New Roman"/>
              </a:rPr>
              <a:t>-Ребята о каком празднике говорится в этом стихотворении?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12529"/>
                </a:solidFill>
                <a:latin typeface="Times New Roman"/>
                <a:ea typeface="Times New Roman"/>
              </a:rPr>
              <a:t>-В какое время года его отмечают?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12529"/>
                </a:solidFill>
                <a:latin typeface="Times New Roman"/>
                <a:ea typeface="Times New Roman"/>
              </a:rPr>
              <a:t>-Кто отмечает этот праздник?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-Ребята, а почему именно весной празднуют женский праздник?</a:t>
            </a:r>
            <a:endParaRPr lang="ru-RU" sz="24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/>
                <a:ea typeface="Times New Roman"/>
              </a:rPr>
              <a:t>-Как вы думаете о каком празднике мы будем говорить сегодня  на уроке?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5273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599" y="493988"/>
            <a:ext cx="11205029" cy="1051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первый месяц весны,8 Марта, весь мир отмечает международный женский  день (праздник мам и бабушек).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71" y="1718939"/>
            <a:ext cx="9405258" cy="479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7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Словарная работа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088571"/>
            <a:ext cx="10972800" cy="5037593"/>
          </a:xfrm>
        </p:spPr>
        <p:txBody>
          <a:bodyPr>
            <a:normAutofit/>
          </a:bodyPr>
          <a:lstStyle/>
          <a:p>
            <a:pPr lvl="0">
              <a:buSzPts val="1000"/>
              <a:tabLst>
                <a:tab pos="457200" algn="l"/>
              </a:tabLs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Праздник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-день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торжества, установленный в честь кого-нибудь или чего-нибудь.</a:t>
            </a:r>
            <a:endParaRPr lang="ru-RU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отмечается по всему миру.</a:t>
            </a:r>
          </a:p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Женский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–отмечают все женщины.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0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29" y="333829"/>
            <a:ext cx="10566400" cy="619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000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852" y="4286554"/>
            <a:ext cx="11677338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ru-RU" sz="2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algn="just">
              <a:spcBef>
                <a:spcPct val="20000"/>
              </a:spcBef>
            </a:pP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Отец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будущего  поэта  сам  писал  в  юности  стихи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сыну  сумел  привить  страстную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любовь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к  чтению.  По  признанию  </a:t>
            </a:r>
            <a:r>
              <a:rPr lang="ru-RU" sz="2400" spc="-150" dirty="0" err="1">
                <a:solidFill>
                  <a:srgbClr val="000000"/>
                </a:solidFill>
                <a:latin typeface="Times New Roman"/>
                <a:ea typeface="Times New Roman"/>
              </a:rPr>
              <a:t>Берестова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,  одним  из  величайших  событий  его  жизни  было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то,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что  в  четыре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года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он  научился  читать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algn="just">
              <a:spcBef>
                <a:spcPct val="20000"/>
              </a:spcBef>
            </a:pP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Книги  были  с  ним  с  самого  раннего  детства.</a:t>
            </a:r>
            <a:endParaRPr lang="ru-RU" sz="2400" spc="-15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949" y="320940"/>
            <a:ext cx="8514412" cy="420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516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4" y="578270"/>
            <a:ext cx="3632655" cy="525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52275" y="1432357"/>
            <a:ext cx="77499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Поэтические  способности  у  мальчика  обнаружились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очень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рано.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сожалению,  первый  стихотворный  опыт  закончился  грустно.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 дразнилки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на  одноклассников  их  автор- 8- летний 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Берестов был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бит  своими  товарищами  по  первому  классу.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Но это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не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отвратило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его  от  сочинительства.  </a:t>
            </a:r>
            <a:endParaRPr lang="ru-RU" sz="2400" spc="-15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Повзрослевший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поэт  </a:t>
            </a:r>
            <a:r>
              <a:rPr lang="ru-RU" sz="2400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записывал новые </a:t>
            </a:r>
            <a:r>
              <a:rPr lang="ru-RU" sz="2400" spc="-150" dirty="0">
                <a:solidFill>
                  <a:srgbClr val="000000"/>
                </a:solidFill>
                <a:latin typeface="Times New Roman"/>
                <a:ea typeface="Times New Roman"/>
              </a:rPr>
              <a:t> стихи  в  тетрадь,  которая  хранилась  в  тайнике. </a:t>
            </a:r>
            <a:endParaRPr lang="ru-RU" sz="2400" spc="-150" dirty="0"/>
          </a:p>
        </p:txBody>
      </p:sp>
    </p:spTree>
    <p:extLst>
      <p:ext uri="{BB962C8B-B14F-4D97-AF65-F5344CB8AC3E}">
        <p14:creationId xmlns:p14="http://schemas.microsoft.com/office/powerpoint/2010/main" val="347072222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515</TotalTime>
  <Words>379</Words>
  <Application>Microsoft Office PowerPoint</Application>
  <PresentationFormat>Произвольный</PresentationFormat>
  <Paragraphs>68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В.Берестов «Праздник мам»</vt:lpstr>
      <vt:lpstr>Проверка Д/З.  </vt:lpstr>
      <vt:lpstr>Речевая разминка</vt:lpstr>
      <vt:lpstr>Презентация PowerPoint</vt:lpstr>
      <vt:lpstr>Презентация PowerPoint</vt:lpstr>
      <vt:lpstr>Словарная работа 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Чтение стихотворения</vt:lpstr>
      <vt:lpstr>Презентация PowerPoint</vt:lpstr>
      <vt:lpstr>Презентация PowerPoint</vt:lpstr>
      <vt:lpstr>Тюльпаны </vt:lpstr>
      <vt:lpstr>Презентация PowerPoint</vt:lpstr>
      <vt:lpstr>ИТОГ УРОКА </vt:lpstr>
      <vt:lpstr>Домашние задание Прочитать выразительно стихотворение В.Берестова  «Праздник мам»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В.Берестов  «Праздник мам»</dc:title>
  <dc:creator>User</dc:creator>
  <cp:lastModifiedBy>User</cp:lastModifiedBy>
  <cp:revision>50</cp:revision>
  <dcterms:created xsi:type="dcterms:W3CDTF">2023-03-05T08:35:01Z</dcterms:created>
  <dcterms:modified xsi:type="dcterms:W3CDTF">2024-12-07T20:29:33Z</dcterms:modified>
</cp:coreProperties>
</file>