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8" r:id="rId8"/>
    <p:sldId id="264" r:id="rId9"/>
    <p:sldId id="269" r:id="rId10"/>
    <p:sldId id="263" r:id="rId11"/>
    <p:sldId id="265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21666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1679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479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31349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98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6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389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0322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4822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AE56DE-6A45-4C2F-A5AE-56C00E26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FD5C3F-4495-4574-B131-1B5D14C362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C312AE-761F-47F7-833A-0626F370C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F77E97-39AC-4E0F-9D06-533852765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DBA9A4-64FA-458D-84C2-C1125A57F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19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059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41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418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143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837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35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67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AB93609-5EE3-4F56-A459-142EF1174EB2}" type="datetimeFigureOut">
              <a:rPr lang="ru-RU" smtClean="0"/>
              <a:t>01.02.2024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F5F6A5C-09D9-45C8-999D-C5DC819BBD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9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E8DBA95-D91D-44B5-AA05-A40B4F99BE08}"/>
              </a:ext>
            </a:extLst>
          </p:cNvPr>
          <p:cNvSpPr txBox="1"/>
          <p:nvPr/>
        </p:nvSpPr>
        <p:spPr>
          <a:xfrm>
            <a:off x="356361" y="901738"/>
            <a:ext cx="2376005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Презрение к смерти</a:t>
            </a:r>
            <a:endParaRPr lang="ru-RU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6BC031-F9E7-4077-8796-206802932E34}"/>
              </a:ext>
            </a:extLst>
          </p:cNvPr>
          <p:cNvSpPr txBox="1"/>
          <p:nvPr/>
        </p:nvSpPr>
        <p:spPr>
          <a:xfrm>
            <a:off x="3842461" y="1589520"/>
            <a:ext cx="2061882" cy="405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рождает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героев.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15C78A-FD07-490E-BD1E-CD091C7BAE43}"/>
              </a:ext>
            </a:extLst>
          </p:cNvPr>
          <p:cNvSpPr txBox="1"/>
          <p:nvPr/>
        </p:nvSpPr>
        <p:spPr>
          <a:xfrm>
            <a:off x="6916470" y="778576"/>
            <a:ext cx="224321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чем жить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зайцем.</a:t>
            </a:r>
            <a:endParaRPr lang="ru-RU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68C347-8A66-46D4-A6D2-E3C257AABE41}"/>
              </a:ext>
            </a:extLst>
          </p:cNvPr>
          <p:cNvSpPr txBox="1"/>
          <p:nvPr/>
        </p:nvSpPr>
        <p:spPr>
          <a:xfrm>
            <a:off x="8649130" y="3257191"/>
            <a:ext cx="2243214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Кто храбр да стоек</a:t>
            </a:r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77EC60-0029-4B0F-8B8F-3072A5B0E9E4}"/>
              </a:ext>
            </a:extLst>
          </p:cNvPr>
          <p:cNvSpPr txBox="1"/>
          <p:nvPr/>
        </p:nvSpPr>
        <p:spPr>
          <a:xfrm>
            <a:off x="3289912" y="2819517"/>
            <a:ext cx="251242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Лучше биться орлом</a:t>
            </a:r>
            <a:endParaRPr lang="ru-RU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D7E514-0F43-41DC-8978-C2B729F5DB76}"/>
              </a:ext>
            </a:extLst>
          </p:cNvPr>
          <p:cNvSpPr txBox="1"/>
          <p:nvPr/>
        </p:nvSpPr>
        <p:spPr>
          <a:xfrm>
            <a:off x="3171199" y="598760"/>
            <a:ext cx="2631136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Либо грудь в крестах,</a:t>
            </a:r>
            <a:endParaRPr lang="ru-RU" sz="20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8C0DB3-DF63-49FF-B1FD-87E974B6DECD}"/>
              </a:ext>
            </a:extLst>
          </p:cNvPr>
          <p:cNvSpPr txBox="1"/>
          <p:nvPr/>
        </p:nvSpPr>
        <p:spPr>
          <a:xfrm>
            <a:off x="6273260" y="2360299"/>
            <a:ext cx="2543798" cy="4216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либо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голова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кустах</a:t>
            </a:r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710DF9A-D639-4002-B320-1D392638825A}"/>
              </a:ext>
            </a:extLst>
          </p:cNvPr>
          <p:cNvSpPr txBox="1"/>
          <p:nvPr/>
        </p:nvSpPr>
        <p:spPr>
          <a:xfrm>
            <a:off x="8038077" y="1589520"/>
            <a:ext cx="2854267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никогда не умрет</a:t>
            </a:r>
            <a:endParaRPr lang="ru-RU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AA88B0-3515-46C0-8C16-7DB2D93712BA}"/>
              </a:ext>
            </a:extLst>
          </p:cNvPr>
          <p:cNvSpPr txBox="1"/>
          <p:nvPr/>
        </p:nvSpPr>
        <p:spPr>
          <a:xfrm>
            <a:off x="4404048" y="3657301"/>
            <a:ext cx="251242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тот десятерых стоит.</a:t>
            </a:r>
            <a:endParaRPr lang="ru-RU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09801D3-F282-4DA4-8A06-704D365C54DC}"/>
              </a:ext>
            </a:extLst>
          </p:cNvPr>
          <p:cNvSpPr txBox="1"/>
          <p:nvPr/>
        </p:nvSpPr>
        <p:spPr>
          <a:xfrm>
            <a:off x="215153" y="2026249"/>
            <a:ext cx="3290044" cy="405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он вечно в народе живет.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6CD2D20-54F1-4C92-B6BC-B439803A05C5}"/>
              </a:ext>
            </a:extLst>
          </p:cNvPr>
          <p:cNvSpPr txBox="1"/>
          <p:nvPr/>
        </p:nvSpPr>
        <p:spPr>
          <a:xfrm>
            <a:off x="540062" y="3429000"/>
            <a:ext cx="2061883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Герой за славой</a:t>
            </a:r>
            <a:endParaRPr lang="ru-RU" sz="20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84676B6-B3D1-463A-8970-500D146A22C2}"/>
              </a:ext>
            </a:extLst>
          </p:cNvPr>
          <p:cNvSpPr txBox="1"/>
          <p:nvPr/>
        </p:nvSpPr>
        <p:spPr>
          <a:xfrm>
            <a:off x="4873402" y="4612098"/>
            <a:ext cx="1857865" cy="405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гонится.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2E7CFFB-FCA1-44C5-9A60-E00566AD456A}"/>
              </a:ext>
            </a:extLst>
          </p:cNvPr>
          <p:cNvSpPr txBox="1"/>
          <p:nvPr/>
        </p:nvSpPr>
        <p:spPr>
          <a:xfrm>
            <a:off x="7844116" y="4500601"/>
            <a:ext cx="2631137" cy="405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375"/>
              </a:spcAft>
            </a:pPr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ходит на врага стеной.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08CCA3-AAC1-4172-99E7-57F7AAE409A1}"/>
              </a:ext>
            </a:extLst>
          </p:cNvPr>
          <p:cNvSpPr txBox="1"/>
          <p:nvPr/>
        </p:nvSpPr>
        <p:spPr>
          <a:xfrm>
            <a:off x="874062" y="4703284"/>
            <a:ext cx="2512422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 народ — герой,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3515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www.marimedia.ru/media/news/30/94430/7bb14cd383e3c1b9de62a16ee41d094a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17" y="482717"/>
            <a:ext cx="2877556" cy="287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8016" y="810518"/>
            <a:ext cx="3068949" cy="204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276" y="680005"/>
            <a:ext cx="3862028" cy="260107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B62F59A2-1F8D-4C69-A134-02B5FC966F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15" y="3505202"/>
            <a:ext cx="3293334" cy="205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19CA291F-5C23-4A4F-8DCE-D5C819EE7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502" y="3505202"/>
            <a:ext cx="3073723" cy="2048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8774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A29BD7-17FA-4B1F-A252-EBD2450C6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1596" y="407019"/>
            <a:ext cx="3685477" cy="1151965"/>
          </a:xfrm>
        </p:spPr>
        <p:txBody>
          <a:bodyPr>
            <a:normAutofit/>
          </a:bodyPr>
          <a:lstStyle/>
          <a:p>
            <a:r>
              <a:rPr lang="ru-RU" sz="3600" dirty="0"/>
              <a:t>Герои среди нас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5A764718-55D5-4BE3-939F-9220F1179498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95" y="1478202"/>
            <a:ext cx="4276340" cy="32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3FA5FB-9A30-46D9-A11F-D772764B4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957" y="2170762"/>
            <a:ext cx="4276340" cy="2928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3238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E23488-CD5A-416E-9060-2A07491EBC3E}"/>
              </a:ext>
            </a:extLst>
          </p:cNvPr>
          <p:cNvSpPr txBox="1"/>
          <p:nvPr/>
        </p:nvSpPr>
        <p:spPr>
          <a:xfrm>
            <a:off x="1416424" y="1201271"/>
            <a:ext cx="910814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с собой и   может    Героями, стать каждый,   если    героем будет   не рождаются    жить из нас     в мире      другими.</a:t>
            </a:r>
          </a:p>
        </p:txBody>
      </p:sp>
    </p:spTree>
    <p:extLst>
      <p:ext uri="{BB962C8B-B14F-4D97-AF65-F5344CB8AC3E}">
        <p14:creationId xmlns:p14="http://schemas.microsoft.com/office/powerpoint/2010/main" val="2268086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B5BFD-5C76-4ACA-85D4-CE3455BDB8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21420000">
            <a:off x="811603" y="1080580"/>
            <a:ext cx="8172903" cy="2766528"/>
          </a:xfrm>
        </p:spPr>
        <p:txBody>
          <a:bodyPr/>
          <a:lstStyle/>
          <a:p>
            <a:r>
              <a:rPr lang="ru-RU" dirty="0"/>
              <a:t>Герои нашего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2887981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23763BB-4C64-4EA2-ACA9-9F7F0CFDE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358783"/>
              </p:ext>
            </p:extLst>
          </p:nvPr>
        </p:nvGraphicFramePr>
        <p:xfrm>
          <a:off x="699247" y="379008"/>
          <a:ext cx="10085295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61765">
                  <a:extLst>
                    <a:ext uri="{9D8B030D-6E8A-4147-A177-3AD203B41FA5}">
                      <a16:colId xmlns:a16="http://schemas.microsoft.com/office/drawing/2014/main" val="187932424"/>
                    </a:ext>
                  </a:extLst>
                </a:gridCol>
                <a:gridCol w="3361765">
                  <a:extLst>
                    <a:ext uri="{9D8B030D-6E8A-4147-A177-3AD203B41FA5}">
                      <a16:colId xmlns:a16="http://schemas.microsoft.com/office/drawing/2014/main" val="2537879589"/>
                    </a:ext>
                  </a:extLst>
                </a:gridCol>
                <a:gridCol w="3361765">
                  <a:extLst>
                    <a:ext uri="{9D8B030D-6E8A-4147-A177-3AD203B41FA5}">
                      <a16:colId xmlns:a16="http://schemas.microsoft.com/office/drawing/2014/main" val="2979875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/>
                        <a:t>Словарь Ожегова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Словарь Даля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Словарь Ефремова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659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Человек, совершающий подвиги, необычный по своей храбрости, доблести, самоотверженности.</a:t>
                      </a:r>
                    </a:p>
                    <a:p>
                      <a:pPr marL="0" indent="0">
                        <a:buNone/>
                      </a:pPr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Главное действующее лицо литературного произведения.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Человек, воплощающий в себе черты эпохи, среды.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Тот, кто привлёк к себе внимание (чаще о том, кто вызывает восхищение, подражание, удивление).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витязь, храбрый воин, доблестный воитель, богатырь, чудо-воин;</a:t>
                      </a:r>
                    </a:p>
                    <a:p>
                      <a:pPr marL="0" indent="0"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Герой повести, главное, первое лицо.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Геройский, славный, отважный, отчаянно-смелый, доблестный.</a:t>
                      </a:r>
                    </a:p>
                    <a:p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Геройствовать, совершать геройские подвиги;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Тот, кто привлек к себе всеобщее внимание, вызывает общий интерес.</a:t>
                      </a:r>
                    </a:p>
                    <a:p>
                      <a:pPr marL="0" indent="0">
                        <a:buNone/>
                      </a:pP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Тот, кто совершил подвиг, проявив личное мужество, стойкость, готовность к самопожертвованию.</a:t>
                      </a:r>
                    </a:p>
                    <a:p>
                      <a:endParaRPr lang="ru-RU" sz="18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Воплощает в себе характерные, типические черты какого-либо времени.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Главное действующее лицо литературного произведения, спектакля, кинофильма.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5705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1877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8692FD4-2105-4BA6-8B1C-AC73274F0F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471" y="620080"/>
            <a:ext cx="10396883" cy="1737638"/>
          </a:xfrm>
        </p:spPr>
        <p:txBody>
          <a:bodyPr/>
          <a:lstStyle/>
          <a:p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"Подвиг - самоотверженный героический поступок". </a:t>
            </a:r>
          </a:p>
          <a:p>
            <a:r>
              <a:rPr lang="ru-RU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"Героизм – отвага, решительность и самопожертвование в критической обстановке" .</a:t>
            </a:r>
            <a:endParaRPr lang="ru-RU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B9ADE9F-535E-4F5A-AE6E-630DA6457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318" y="2357718"/>
            <a:ext cx="2756647" cy="20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D4E2C8DA-EC1B-493F-9333-83B60E753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136" y="3066702"/>
            <a:ext cx="2827087" cy="212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A84FA5E6-BE3B-4111-AD95-8CF264512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825" y="2379967"/>
            <a:ext cx="2807601" cy="212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636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7E5FB4-7ECB-4C12-8944-54E9FB615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A92365-F50B-4ECE-B5CD-C523C67A035B}"/>
              </a:ext>
            </a:extLst>
          </p:cNvPr>
          <p:cNvSpPr txBox="1"/>
          <p:nvPr/>
        </p:nvSpPr>
        <p:spPr>
          <a:xfrm>
            <a:off x="3612775" y="4603080"/>
            <a:ext cx="3388659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Национальность</a:t>
            </a:r>
            <a:endParaRPr lang="ru-RU" sz="2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3294C1-4F8E-4175-9D26-D85B5C8A51DB}"/>
              </a:ext>
            </a:extLst>
          </p:cNvPr>
          <p:cNvSpPr txBox="1"/>
          <p:nvPr/>
        </p:nvSpPr>
        <p:spPr>
          <a:xfrm>
            <a:off x="1205752" y="1726612"/>
            <a:ext cx="1945341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</a:t>
            </a:r>
            <a:endParaRPr lang="ru-R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E5C20B-27E4-462E-8A51-7FC940FC84C7}"/>
              </a:ext>
            </a:extLst>
          </p:cNvPr>
          <p:cNvSpPr txBox="1"/>
          <p:nvPr/>
        </p:nvSpPr>
        <p:spPr>
          <a:xfrm>
            <a:off x="7557248" y="1726612"/>
            <a:ext cx="2026023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Профессия</a:t>
            </a:r>
            <a:endParaRPr lang="ru-RU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7C4F8F-AE75-496E-92BD-18746B08AF03}"/>
              </a:ext>
            </a:extLst>
          </p:cNvPr>
          <p:cNvSpPr txBox="1"/>
          <p:nvPr/>
        </p:nvSpPr>
        <p:spPr>
          <a:xfrm>
            <a:off x="7557248" y="3336383"/>
            <a:ext cx="324522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рождения</a:t>
            </a:r>
            <a:endParaRPr lang="ru-RU" sz="2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334AEE-9EA6-4117-8493-5F0E650CB029}"/>
              </a:ext>
            </a:extLst>
          </p:cNvPr>
          <p:cNvSpPr txBox="1"/>
          <p:nvPr/>
        </p:nvSpPr>
        <p:spPr>
          <a:xfrm>
            <a:off x="1013011" y="3420036"/>
            <a:ext cx="1945341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Качества</a:t>
            </a:r>
            <a:endParaRPr lang="ru-RU" sz="2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65E729-E017-478C-9141-564A455AD2D4}"/>
              </a:ext>
            </a:extLst>
          </p:cNvPr>
          <p:cNvSpPr txBox="1"/>
          <p:nvPr/>
        </p:nvSpPr>
        <p:spPr>
          <a:xfrm>
            <a:off x="4294094" y="681318"/>
            <a:ext cx="2026023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Внешность</a:t>
            </a:r>
            <a:endParaRPr lang="ru-RU" sz="2800" dirty="0"/>
          </a:p>
        </p:txBody>
      </p:sp>
      <p:pic>
        <p:nvPicPr>
          <p:cNvPr id="10" name="Picture 2" descr="https://pobeda.mediashm.ru/wp-content/uploads/sites/8/2015/11/ic-68-55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036" y="1466966"/>
            <a:ext cx="231952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4091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A19A9F-5DA4-46A2-BA26-AE18760EC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78" y="246530"/>
            <a:ext cx="10396882" cy="1151965"/>
          </a:xfrm>
        </p:spPr>
        <p:txBody>
          <a:bodyPr>
            <a:normAutofit/>
          </a:bodyPr>
          <a:lstStyle/>
          <a:p>
            <a:r>
              <a:rPr lang="ru-RU" sz="4800" dirty="0"/>
              <a:t>Сравните ситуации.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CB6B09-1E39-41F9-910F-016AB94F7A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398495"/>
            <a:ext cx="10396883" cy="3370729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5000"/>
              </a:lnSpc>
              <a:buNone/>
            </a:pPr>
            <a:r>
              <a:rPr lang="ru-RU" sz="180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 ситуация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80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 В одном небольшом городе жарким июльским днем подросток, пришедший на пляж, увидел, что в воде, далеко от берега тонет мальчик 8-9 лет. Подросток, не раздумывая, бросился в воду и спас утопающего ребенка.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endParaRPr lang="ru-RU" sz="1800" dirty="0">
              <a:solidFill>
                <a:srgbClr val="111115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endParaRPr lang="ru-RU" sz="1800" dirty="0">
              <a:solidFill>
                <a:srgbClr val="111115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80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  ситуация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buNone/>
            </a:pPr>
            <a:r>
              <a:rPr lang="ru-RU" sz="180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   Один мальчик решил доказать другому, что он смелый и прыгнул с моста в реку.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4" descr="https://mixnews.lv/wp-content/uploads/2019/07/55fbf232368563d46a13592016128442.jpg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758" y="2253243"/>
            <a:ext cx="1705038" cy="156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s://img-fotki.yandex.ru/get/27964/193988178.a/0_1a3788_7916da41_XXL.jpg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28" y="4361802"/>
            <a:ext cx="2050787" cy="136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307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685801" y="691376"/>
            <a:ext cx="4365702" cy="4683209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Герой не тот, что грудь горою.</a:t>
            </a:r>
          </a:p>
          <a:p>
            <a:pPr marL="0" indent="0">
              <a:buNone/>
            </a:pPr>
            <a:r>
              <a:rPr lang="ru-RU" dirty="0"/>
              <a:t>И голос – во! И руки – во!</a:t>
            </a:r>
          </a:p>
          <a:p>
            <a:pPr marL="0" indent="0">
              <a:buNone/>
            </a:pPr>
            <a:r>
              <a:rPr lang="ru-RU" dirty="0"/>
              <a:t>Не громким голосом героя</a:t>
            </a:r>
          </a:p>
          <a:p>
            <a:pPr marL="0" indent="0">
              <a:buNone/>
            </a:pPr>
            <a:r>
              <a:rPr lang="ru-RU" dirty="0"/>
              <a:t>Мы измеряем рост его.</a:t>
            </a:r>
          </a:p>
          <a:p>
            <a:pPr marL="0" indent="0">
              <a:buNone/>
            </a:pPr>
            <a:r>
              <a:rPr lang="ru-RU" dirty="0"/>
              <a:t>Другой, глядишь, и скажет скупо,</a:t>
            </a:r>
          </a:p>
          <a:p>
            <a:pPr marL="0" indent="0">
              <a:buNone/>
            </a:pPr>
            <a:r>
              <a:rPr lang="ru-RU" dirty="0"/>
              <a:t>И вид не тот, и ростом мал...</a:t>
            </a:r>
          </a:p>
          <a:p>
            <a:pPr marL="0" indent="0">
              <a:buNone/>
            </a:pPr>
            <a:r>
              <a:rPr lang="ru-RU" dirty="0"/>
              <a:t>Но как высок его поступок!</a:t>
            </a:r>
          </a:p>
          <a:p>
            <a:pPr marL="0" indent="0">
              <a:buNone/>
            </a:pPr>
            <a:r>
              <a:rPr lang="ru-RU" dirty="0"/>
              <a:t>Как звонок мужества металл!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74888" y="457201"/>
            <a:ext cx="50068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 декабря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наша страна отмечает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День героев Отечества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Эта памятная дата была установлена в 2007 году. Россияне, отмеченные почетным званием героев достойны, чтобы у них был собственный праздник.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Герои Советского Союза,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кавалеры ордена Святого Георгия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Кавалеры ордена Славы, 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Герои Социалистического труда,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Герои  Российской Федерации. 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415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006A3FA-2B2A-4D6A-9F3C-DAB65DE8C4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9990" y="358588"/>
            <a:ext cx="6140517" cy="5015997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70000"/>
              </a:lnSpc>
              <a:spcAft>
                <a:spcPts val="1200"/>
              </a:spcAft>
              <a:buNone/>
            </a:pPr>
            <a:r>
              <a:rPr lang="ru-RU" sz="3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3200" b="1" dirty="0" err="1">
                <a:solidFill>
                  <a:srgbClr val="FF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Тотмин</a:t>
            </a:r>
            <a:r>
              <a:rPr lang="ru-RU" sz="32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Николай Яковлевич</a:t>
            </a:r>
            <a:r>
              <a:rPr lang="ru-RU" sz="1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lnSpc>
                <a:spcPct val="170000"/>
              </a:lnSpc>
              <a:spcAft>
                <a:spcPts val="1200"/>
              </a:spcAft>
              <a:buNone/>
            </a:pP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родился 19 декабря 1919 г. в селе </a:t>
            </a:r>
            <a:r>
              <a:rPr lang="ru-RU" sz="1800" dirty="0" err="1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Усть-Яруль</a:t>
            </a: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    совершил 63 боевых вылета, сбил лично два самолета противника (один — тараном). Звание Героя Советского Союза с вручением ордена Ленина и медали «Золотая Звезда» старшине </a:t>
            </a:r>
            <a:r>
              <a:rPr lang="ru-RU" sz="1800" dirty="0" err="1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Тотмину</a:t>
            </a: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Николаю Яковлевичу присвоено 22 июля 1941 г. за первый в мире лобовой таран самолета противника.</a:t>
            </a:r>
          </a:p>
          <a:p>
            <a:pPr marL="0" indent="0">
              <a:lnSpc>
                <a:spcPct val="170000"/>
              </a:lnSpc>
              <a:spcAft>
                <a:spcPts val="1200"/>
              </a:spcAft>
              <a:buNone/>
            </a:pP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Старший лейтенант Н. Я. </a:t>
            </a:r>
            <a:r>
              <a:rPr lang="ru-RU" sz="1800" dirty="0" err="1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Тотмин</a:t>
            </a: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погиб в групповом воздушном бою 23 октября 1942 г. недалеко от города Тосно Ленинградской области. Его самолет упал в болото на оккупированной территории.</a:t>
            </a:r>
          </a:p>
          <a:p>
            <a:pPr marL="0" indent="0">
              <a:lnSpc>
                <a:spcPct val="170000"/>
              </a:lnSpc>
              <a:spcAft>
                <a:spcPts val="1200"/>
              </a:spcAft>
              <a:buNone/>
            </a:pP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Останки летчика и его самолета  обнаружены в районе поселка Гладкое в 1990 г. в  Ленинградской области.</a:t>
            </a:r>
            <a:endParaRPr lang="ru-RU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70000"/>
              </a:lnSpc>
              <a:spcAft>
                <a:spcPts val="1200"/>
              </a:spcAft>
              <a:buNone/>
            </a:pP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 мае 1994 г. останки летчика были перевезены на его родину и похоронены в селе </a:t>
            </a:r>
            <a:r>
              <a:rPr lang="ru-RU" sz="1800" dirty="0" err="1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Усть-Яруль</a:t>
            </a:r>
            <a:r>
              <a:rPr lang="ru-RU" sz="1800" dirty="0">
                <a:solidFill>
                  <a:srgbClr val="333333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4" name="Picture 2" descr="https://stihi.ru/pics/2019/04/11/15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921" y="686690"/>
            <a:ext cx="2940899" cy="412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939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72CC45-1CC1-46CC-AD81-49F2A6A06B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0"/>
            <a:ext cx="2759926" cy="1151965"/>
          </a:xfrm>
        </p:spPr>
        <p:txBody>
          <a:bodyPr>
            <a:normAutofit/>
          </a:bodyPr>
          <a:lstStyle/>
          <a:p>
            <a:r>
              <a:rPr lang="ru-RU" sz="2400" dirty="0"/>
              <a:t>Игорь Василевский.</a:t>
            </a:r>
          </a:p>
        </p:txBody>
      </p:sp>
      <p:pic>
        <p:nvPicPr>
          <p:cNvPr id="4" name="Василевский">
            <a:hlinkClick r:id="" action="ppaction://media"/>
            <a:extLst>
              <a:ext uri="{FF2B5EF4-FFF2-40B4-BE49-F238E27FC236}">
                <a16:creationId xmlns:a16="http://schemas.microsoft.com/office/drawing/2014/main" id="{D65E06A1-15B8-49E3-A90D-984268A88CFF}"/>
              </a:ext>
            </a:extLst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2502" y="1837765"/>
            <a:ext cx="5886450" cy="3311525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62"/>
          <a:stretch/>
        </p:blipFill>
        <p:spPr>
          <a:xfrm>
            <a:off x="8130386" y="1391716"/>
            <a:ext cx="2017224" cy="35703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83764" y="574288"/>
            <a:ext cx="2910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accent1"/>
                </a:solidFill>
              </a:rPr>
              <a:t>Александр Жмакин</a:t>
            </a:r>
          </a:p>
        </p:txBody>
      </p:sp>
    </p:spTree>
    <p:extLst>
      <p:ext uri="{BB962C8B-B14F-4D97-AF65-F5344CB8AC3E}">
        <p14:creationId xmlns:p14="http://schemas.microsoft.com/office/powerpoint/2010/main" val="298062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7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202</TotalTime>
  <Words>378</Words>
  <Application>Microsoft Office PowerPoint</Application>
  <PresentationFormat>Широкоэкранный</PresentationFormat>
  <Paragraphs>78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</vt:lpstr>
      <vt:lpstr>Impact</vt:lpstr>
      <vt:lpstr>Times New Roman</vt:lpstr>
      <vt:lpstr>Главное мероприятие</vt:lpstr>
      <vt:lpstr>Презентация PowerPoint</vt:lpstr>
      <vt:lpstr>Герои нашего времени.</vt:lpstr>
      <vt:lpstr>Презентация PowerPoint</vt:lpstr>
      <vt:lpstr>Презентация PowerPoint</vt:lpstr>
      <vt:lpstr>  </vt:lpstr>
      <vt:lpstr>Сравните ситуации.</vt:lpstr>
      <vt:lpstr>Презентация PowerPoint</vt:lpstr>
      <vt:lpstr>Презентация PowerPoint</vt:lpstr>
      <vt:lpstr>Игорь Василевский.</vt:lpstr>
      <vt:lpstr>Презентация PowerPoint</vt:lpstr>
      <vt:lpstr>Герои среди нас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Качко Макс</dc:creator>
  <cp:lastModifiedBy>user</cp:lastModifiedBy>
  <cp:revision>19</cp:revision>
  <dcterms:created xsi:type="dcterms:W3CDTF">2022-12-04T15:12:16Z</dcterms:created>
  <dcterms:modified xsi:type="dcterms:W3CDTF">2024-02-01T04:03:18Z</dcterms:modified>
</cp:coreProperties>
</file>