
<file path=[Content_Types].xml><?xml version="1.0" encoding="utf-8"?>
<Types xmlns="http://schemas.openxmlformats.org/package/2006/content-types"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</p:sldIdLst>
  <p:sldSz cx="9906000" cy="6858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758952"/>
            <a:ext cx="817245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791" y="4455621"/>
            <a:ext cx="817245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48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144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412302"/>
            <a:ext cx="2135981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412302"/>
            <a:ext cx="6284119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76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21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58952"/>
            <a:ext cx="817245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4453128"/>
            <a:ext cx="817245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09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845734"/>
            <a:ext cx="401193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2060" y="1845735"/>
            <a:ext cx="401193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593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540" y="2582334"/>
            <a:ext cx="401193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206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2582334"/>
            <a:ext cx="401193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31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03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306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0"/>
            <a:ext cx="32912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282557" y="0"/>
            <a:ext cx="52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594359"/>
            <a:ext cx="2600325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0488" y="731520"/>
            <a:ext cx="5274945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1475" y="2926080"/>
            <a:ext cx="2600325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229" y="6459787"/>
            <a:ext cx="2127540" cy="365125"/>
          </a:xfrm>
        </p:spPr>
        <p:txBody>
          <a:bodyPr/>
          <a:lstStyle>
            <a:lvl1pPr algn="l">
              <a:defRPr/>
            </a:lvl1pPr>
          </a:lstStyle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0487" y="6459787"/>
            <a:ext cx="3776663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823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9034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074920"/>
            <a:ext cx="8217337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9905988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1540" y="5907024"/>
            <a:ext cx="822198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30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906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9906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39" y="1845734"/>
            <a:ext cx="817245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542" y="6459787"/>
            <a:ext cx="2008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A1BCA4-679C-4280-AC97-5D1ADD9EDE6B}" type="datetimeFigureOut">
              <a:rPr lang="ru-RU" smtClean="0"/>
              <a:t>24.10.2021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5026" y="6459787"/>
            <a:ext cx="3918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4123" y="6459787"/>
            <a:ext cx="1066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E6DE5BD-7E6F-4488-A98C-936C2D64022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69745" y="1737845"/>
            <a:ext cx="80981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31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4.mp3"/><Relationship Id="rId7" Type="http://schemas.openxmlformats.org/officeDocument/2006/relationships/image" Target="../media/image10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jp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50597" y="2150568"/>
            <a:ext cx="5855544" cy="154690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Вестники </a:t>
            </a:r>
            <a:br>
              <a:rPr lang="ru-RU" dirty="0"/>
            </a:br>
            <a:r>
              <a:rPr lang="ru-RU" dirty="0"/>
              <a:t>весны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94708" y="4284439"/>
            <a:ext cx="5692462" cy="992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63" dirty="0"/>
              <a:t>Воспитатель: Михайлова Ольга Сергеевна</a:t>
            </a:r>
          </a:p>
          <a:p>
            <a:pPr algn="r"/>
            <a:r>
              <a:rPr lang="ru-RU" sz="1463" dirty="0"/>
              <a:t>МАДОУ Детский сад «Детство»</a:t>
            </a:r>
          </a:p>
          <a:p>
            <a:pPr algn="r"/>
            <a:endParaRPr lang="ru-RU" sz="1463" dirty="0"/>
          </a:p>
          <a:p>
            <a:pPr algn="r"/>
            <a:r>
              <a:rPr lang="ru-RU" sz="1463" dirty="0"/>
              <a:t>Город Нижний Тагил, 2021 год.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" t="4512" r="2425" b="21545"/>
          <a:stretch/>
        </p:blipFill>
        <p:spPr>
          <a:xfrm>
            <a:off x="599859" y="264428"/>
            <a:ext cx="3587828" cy="397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0471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538" y="198739"/>
            <a:ext cx="9490924" cy="154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Гнездо соловья чашевидной формы, устраивается оно на земле или на небольших кустах и состоит из сухих листьев, залежавшихся с прошлого года. Внутри жилище выстлано тонкими и сухими травинками и веточками.</a:t>
            </a:r>
          </a:p>
          <a:p>
            <a:pPr algn="just"/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0" y="1483588"/>
            <a:ext cx="4939070" cy="3123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8" r="21491"/>
          <a:stretch/>
        </p:blipFill>
        <p:spPr>
          <a:xfrm>
            <a:off x="4953000" y="2359029"/>
            <a:ext cx="4771600" cy="4045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0170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09" y="851634"/>
            <a:ext cx="7387644" cy="481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7af60385303849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2465" y="5149177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061" y="1710275"/>
            <a:ext cx="4387939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Наступила весна и перелётные птицы возвращаются в родные края. Пора петь красивые песни, строить гнёзда, выводить птенцов. </a:t>
            </a:r>
          </a:p>
          <a:p>
            <a:pPr algn="just"/>
            <a:endParaRPr lang="ru-RU" sz="2275" dirty="0"/>
          </a:p>
          <a:p>
            <a:pPr algn="just"/>
            <a:r>
              <a:rPr lang="ru-RU" sz="2275" dirty="0"/>
              <a:t>Птицы, прилетающие весной, хорошо знакомы с этим порядком вещей и никогда не нарушают его.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889" y="349787"/>
            <a:ext cx="4387939" cy="56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6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493" y="363264"/>
            <a:ext cx="8929794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Раньше всех возвращаются в родные места </a:t>
            </a:r>
            <a:r>
              <a:rPr lang="ru-RU" sz="2275" u="sng" dirty="0"/>
              <a:t>трясогузки</a:t>
            </a:r>
            <a:r>
              <a:rPr lang="ru-RU" sz="2275" dirty="0"/>
              <a:t>. Они безошибочно находят дорогу домой, и стараются успеть прибыть к начавшемуся ледоходу.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8396" y="3191617"/>
            <a:ext cx="4213774" cy="3006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6" t="11837" r="28041" b="16005"/>
          <a:stretch/>
        </p:blipFill>
        <p:spPr>
          <a:xfrm>
            <a:off x="193242" y="2029072"/>
            <a:ext cx="4898903" cy="3724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40626" y="1282714"/>
            <a:ext cx="4028660" cy="1842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275" dirty="0"/>
          </a:p>
          <a:p>
            <a:pPr algn="just"/>
            <a:r>
              <a:rPr lang="ru-RU" sz="2275" dirty="0"/>
              <a:t>Как вам картинка?</a:t>
            </a:r>
          </a:p>
          <a:p>
            <a:pPr algn="just"/>
            <a:r>
              <a:rPr lang="ru-RU" sz="2275" dirty="0"/>
              <a:t>Плывут льдины по воде, а по ним бегут грациозные трясогузки.</a:t>
            </a:r>
          </a:p>
        </p:txBody>
      </p:sp>
      <p:pic>
        <p:nvPicPr>
          <p:cNvPr id="7" name="tryasoguzka-belaya-golos-853-onbird.r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9493" y="5703159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7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526" y="2202109"/>
            <a:ext cx="3918431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Ещё снег не сошёл на полях, а </a:t>
            </a:r>
            <a:r>
              <a:rPr lang="ru-RU" sz="2275" u="sng" dirty="0"/>
              <a:t>грачи</a:t>
            </a:r>
            <a:r>
              <a:rPr lang="ru-RU" sz="2275" dirty="0"/>
              <a:t>, прилетевшие на зов весны, уже деловито расхаживают по оттаявшим дорогам и холмам, собирают скудную пищу.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70" y="893156"/>
            <a:ext cx="5296864" cy="4671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rach-golos-3182-onbird.r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922" y="5564991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8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062" y="334911"/>
            <a:ext cx="4499557" cy="1842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>
                <a:solidFill>
                  <a:prstClr val="black"/>
                </a:solidFill>
              </a:rPr>
              <a:t>Не теряя времени, грачи чинят свои гнёзда, откладывают яйца и начинают насиживать их. Никто из перелётных птиц раньше грачей не выводит потомство.</a:t>
            </a:r>
            <a:endParaRPr lang="ru-RU" sz="2275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0" y="2288189"/>
            <a:ext cx="6006687" cy="4001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7" t="12808" r="19151" b="6921"/>
          <a:stretch/>
        </p:blipFill>
        <p:spPr>
          <a:xfrm>
            <a:off x="6202017" y="568434"/>
            <a:ext cx="3374191" cy="2663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34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763" y="240067"/>
            <a:ext cx="4090162" cy="1842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Вслед за грачами прилетают </a:t>
            </a:r>
            <a:r>
              <a:rPr lang="ru-RU" sz="2275" u="sng" dirty="0"/>
              <a:t>скворцы</a:t>
            </a:r>
            <a:r>
              <a:rPr lang="ru-RU" sz="2275" dirty="0"/>
              <a:t> и </a:t>
            </a:r>
            <a:r>
              <a:rPr lang="ru-RU" sz="2275" u="sng" dirty="0"/>
              <a:t>жаворонки</a:t>
            </a:r>
            <a:r>
              <a:rPr lang="ru-RU" sz="2275" dirty="0"/>
              <a:t>. Первая песня жаворонка — свидетельство того, что весна наступила уже бесповоротно.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4" r="12029"/>
          <a:stretch/>
        </p:blipFill>
        <p:spPr>
          <a:xfrm>
            <a:off x="5589769" y="2508978"/>
            <a:ext cx="3997322" cy="348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21909" y="547547"/>
            <a:ext cx="3135319" cy="1842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275" dirty="0">
                <a:solidFill>
                  <a:prstClr val="black"/>
                </a:solidFill>
              </a:rPr>
              <a:t>У скворцов обычно первыми добираются до родины самцы и встречают звонкими песнями своих подруг.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8909" y="2096945"/>
            <a:ext cx="4146997" cy="3292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enie-zhavoronka-nad-pole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57228" y="5837933"/>
            <a:ext cx="495300" cy="495300"/>
          </a:xfrm>
          <a:prstGeom prst="rect">
            <a:avLst/>
          </a:prstGeom>
        </p:spPr>
      </p:pic>
      <p:pic>
        <p:nvPicPr>
          <p:cNvPr id="7" name="skvorcy-poju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44763" y="5745344"/>
            <a:ext cx="495300" cy="495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19715" y="5834264"/>
            <a:ext cx="1935856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63" dirty="0"/>
              <a:t>Жаворонок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4499" y="5230607"/>
            <a:ext cx="1109193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63" dirty="0"/>
              <a:t>Скворец</a:t>
            </a:r>
          </a:p>
        </p:txBody>
      </p:sp>
    </p:spTree>
    <p:extLst>
      <p:ext uri="{BB962C8B-B14F-4D97-AF65-F5344CB8AC3E}">
        <p14:creationId xmlns:p14="http://schemas.microsoft.com/office/powerpoint/2010/main" val="337692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0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396" y="391181"/>
            <a:ext cx="49332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75" u="sng" dirty="0"/>
              <a:t>Журавли</a:t>
            </a:r>
            <a:r>
              <a:rPr lang="ru-RU" sz="2275" dirty="0"/>
              <a:t> прилетают в конце апреля. </a:t>
            </a:r>
          </a:p>
          <a:p>
            <a:pPr algn="just"/>
            <a:r>
              <a:rPr lang="ru-RU" sz="2275" dirty="0"/>
              <a:t>Гнездо устраивают на земле, в сухом месте среди заросшего болота. Но вокруг гнезда всегда оставляют открытое пространство.</a:t>
            </a:r>
          </a:p>
          <a:p>
            <a:pPr algn="just"/>
            <a:r>
              <a:rPr lang="ru-RU" sz="2275" dirty="0"/>
              <a:t>Гнездо журавля представляет собою очень простое сооружение из хворостинок, выстланное травинками.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8" r="9797" b="9707"/>
          <a:stretch/>
        </p:blipFill>
        <p:spPr>
          <a:xfrm>
            <a:off x="345316" y="3367447"/>
            <a:ext cx="3490426" cy="2343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89" y="3429000"/>
            <a:ext cx="2635073" cy="28756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936" y="608439"/>
            <a:ext cx="4330064" cy="3092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zhuravl-seryy-golos-551-onbird.r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01603" y="5754261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9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454" y="349660"/>
            <a:ext cx="664469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75" dirty="0"/>
              <a:t>В мае прилетают </a:t>
            </a:r>
            <a:r>
              <a:rPr lang="ru-RU" sz="2275" u="sng" dirty="0"/>
              <a:t>ласточки</a:t>
            </a:r>
            <a:r>
              <a:rPr lang="ru-RU" sz="2275" dirty="0"/>
              <a:t>. Свои гнезда ласточки лепят из комочков грязи, скрепленных слюной, и помещают над карнизами зданий. Гнезда их глубокие, закрытые, с боковым входом.</a:t>
            </a:r>
          </a:p>
          <a:p>
            <a:pPr algn="just"/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797" y="152362"/>
            <a:ext cx="2406259" cy="2114500"/>
          </a:xfrm>
          <a:prstGeom prst="rect">
            <a:avLst/>
          </a:prstGeom>
        </p:spPr>
      </p:pic>
      <p:pic>
        <p:nvPicPr>
          <p:cNvPr id="3" name="zvuki-lastoche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16004" y="5804160"/>
            <a:ext cx="495300" cy="495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6" r="8497"/>
          <a:stretch/>
        </p:blipFill>
        <p:spPr>
          <a:xfrm>
            <a:off x="210590" y="1987826"/>
            <a:ext cx="5251521" cy="3811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0" t="11456" r="30611" b="4038"/>
          <a:stretch/>
        </p:blipFill>
        <p:spPr>
          <a:xfrm>
            <a:off x="6474953" y="2266862"/>
            <a:ext cx="3220457" cy="409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348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644" y="387415"/>
            <a:ext cx="880038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75" dirty="0"/>
              <a:t>С начала мая и до конца лета мелодичные трели поют </a:t>
            </a:r>
            <a:r>
              <a:rPr lang="ru-RU" sz="2275" u="sng" dirty="0"/>
              <a:t>соловьи</a:t>
            </a:r>
            <a:r>
              <a:rPr lang="ru-RU" sz="2275" dirty="0"/>
              <a:t> - самые известные певцы леса.</a:t>
            </a:r>
          </a:p>
          <a:p>
            <a:pPr algn="ctr"/>
            <a:r>
              <a:rPr lang="ru-RU" sz="2275" dirty="0"/>
              <a:t>Известно, что соловьи часто добавляют в свои мелодии также звуки других птиц. </a:t>
            </a:r>
          </a:p>
          <a:p>
            <a:pPr algn="ctr"/>
            <a:endParaRPr lang="ru-RU" sz="2600" dirty="0"/>
          </a:p>
          <a:p>
            <a:pPr algn="ctr"/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2186" y="1993552"/>
            <a:ext cx="6579704" cy="4359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olovey-obyknovennyy-golos-2360-onbird.r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72929" y="5665808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168</TotalTime>
  <Words>323</Words>
  <Application>Microsoft Office PowerPoint</Application>
  <PresentationFormat>Лист A4 (210x297 мм)</PresentationFormat>
  <Paragraphs>25</Paragraphs>
  <Slides>11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Ретро</vt:lpstr>
      <vt:lpstr>Вестники  весны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Вестники весны</dc:title>
  <dc:creator>павел м</dc:creator>
  <cp:lastModifiedBy>Пользователь Windows</cp:lastModifiedBy>
  <cp:revision>19</cp:revision>
  <cp:lastPrinted>2021-04-04T14:20:31Z</cp:lastPrinted>
  <dcterms:created xsi:type="dcterms:W3CDTF">2020-04-17T14:49:18Z</dcterms:created>
  <dcterms:modified xsi:type="dcterms:W3CDTF">2021-10-24T09:32:43Z</dcterms:modified>
</cp:coreProperties>
</file>