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64" r:id="rId5"/>
    <p:sldId id="265" r:id="rId6"/>
    <p:sldId id="267" r:id="rId7"/>
    <p:sldId id="269" r:id="rId8"/>
    <p:sldId id="270" r:id="rId9"/>
    <p:sldId id="266" r:id="rId10"/>
    <p:sldId id="271" r:id="rId11"/>
    <p:sldId id="274" r:id="rId12"/>
    <p:sldId id="275" r:id="rId13"/>
    <p:sldId id="276" r:id="rId14"/>
    <p:sldId id="27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94660"/>
  </p:normalViewPr>
  <p:slideViewPr>
    <p:cSldViewPr>
      <p:cViewPr varScale="1">
        <p:scale>
          <a:sx n="81" d="100"/>
          <a:sy n="81" d="100"/>
        </p:scale>
        <p:origin x="-150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commons.wikimedia.org/wiki/File:Hedgehog_cyprus_hg.jpg?uselang=ru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commons.wikimedia.org/wiki/File:Ashy-gray_tube-nosed_bat.jpg?uselang=ru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124744"/>
            <a:ext cx="79208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 </a:t>
            </a:r>
            <a:r>
              <a:rPr lang="ru-RU" sz="3600" b="1" dirty="0" smtClean="0"/>
              <a:t>«Животные Красной книги </a:t>
            </a:r>
            <a:r>
              <a:rPr lang="ru-RU" sz="3600" b="1" dirty="0" smtClean="0"/>
              <a:t>Новосибирской области»   </a:t>
            </a:r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r>
              <a:rPr lang="ru-RU" sz="2000" dirty="0" smtClean="0"/>
              <a:t>                                     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 rot="20751328">
            <a:off x="1060523" y="2542936"/>
            <a:ext cx="3273155" cy="40805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20772221">
            <a:off x="1568645" y="3154908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Красная книга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212565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332656"/>
            <a:ext cx="437978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Обыкновенный</a:t>
            </a:r>
          </a:p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щитомордник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ru-RU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AutoShape 2" descr="Картинки по запросу обыкновенный щитомордни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8" name="Picture 4" descr="http://www.snakes-kazakhstan.idhost.kz/images/Gloydius%20halys%20Pallas%20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16832"/>
            <a:ext cx="6309940" cy="47363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058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548680"/>
            <a:ext cx="16366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Ленок</a:t>
            </a:r>
          </a:p>
        </p:txBody>
      </p:sp>
      <p:pic>
        <p:nvPicPr>
          <p:cNvPr id="9218" name="Picture 2" descr="Brachymystax lenokBMNH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784"/>
            <a:ext cx="7344816" cy="50241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7167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404664"/>
            <a:ext cx="478695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Стрекоза</a:t>
            </a:r>
          </a:p>
          <a:p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шафрановая</a:t>
            </a:r>
            <a:endParaRPr lang="ru-RU" sz="4000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0242" name="Picture 2" descr="http://antoniou.users.photofile.ru/photo/antoniou/200682658/xlarge/2116819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72816"/>
            <a:ext cx="7234847" cy="51911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04048" y="927602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52525"/>
                </a:solidFill>
                <a:latin typeface="Arial" panose="020B0604020202020204" pitchFamily="34" charset="0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1680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692696"/>
            <a:ext cx="37762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Жужелица</a:t>
            </a:r>
          </a:p>
          <a:p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бугорчатая</a:t>
            </a:r>
            <a:endParaRPr lang="ru-RU" sz="4000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1266" name="Picture 2" descr="http://xn--80aaalyjcwczm4o.xn--c1aj2a.xn--p1ai/media/animals2/image1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060848"/>
            <a:ext cx="5472608" cy="47516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80112" y="112474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8001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476672"/>
            <a:ext cx="44068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Шмель скромный</a:t>
            </a:r>
            <a:endParaRPr lang="ru-RU" sz="4000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10033" y="333137"/>
            <a:ext cx="4125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ahoma" panose="020B0604030504040204" pitchFamily="34" charset="0"/>
              </a:rPr>
              <a:t> </a:t>
            </a:r>
            <a:endParaRPr lang="ru-RU" sz="1600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</p:txBody>
      </p:sp>
      <p:pic>
        <p:nvPicPr>
          <p:cNvPr id="13314" name="Picture 2" descr="http://www.world-insect.net/images/rotate/pereponchatokrilie/shmel-shren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99380"/>
            <a:ext cx="6658548" cy="53586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2458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Речная выдра</a:t>
            </a:r>
            <a:endParaRPr lang="ru-RU" sz="4000" dirty="0"/>
          </a:p>
        </p:txBody>
      </p:sp>
      <p:pic>
        <p:nvPicPr>
          <p:cNvPr id="1026" name="Picture 2" descr="http://www.manorama.ru/assets/images/gallery/13780230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1613"/>
            <a:ext cx="8208912" cy="45486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7307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20688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Ёж ушастый </a:t>
            </a:r>
            <a:endParaRPr lang="ru-RU" sz="4000" dirty="0"/>
          </a:p>
        </p:txBody>
      </p:sp>
      <p:pic>
        <p:nvPicPr>
          <p:cNvPr id="2050" name="Picture 2" descr="Hedgehog cyprus hg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0571"/>
            <a:ext cx="6901559" cy="54474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0324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shy-gray tube-nosed bat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5112568" cy="51647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404664"/>
            <a:ext cx="4968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Трубконос сибирский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345890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lickr - Rainbirder - Slavonian Grebe (Podiceps auritus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04864"/>
            <a:ext cx="5760640" cy="4480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764704"/>
            <a:ext cx="4680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Красношейная поганка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16912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548680"/>
            <a:ext cx="37064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Аист чёрный</a:t>
            </a:r>
            <a:endParaRPr lang="ru-RU" sz="4000" dirty="0"/>
          </a:p>
        </p:txBody>
      </p:sp>
      <p:pic>
        <p:nvPicPr>
          <p:cNvPr id="2050" name="Picture 2" descr="Ciconia nigra 3 (Marek Szczepanek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00752"/>
            <a:ext cx="6696744" cy="5557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6053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04664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Сапсан</a:t>
            </a:r>
            <a:endParaRPr lang="ru-RU" sz="4000" dirty="0"/>
          </a:p>
        </p:txBody>
      </p:sp>
      <p:pic>
        <p:nvPicPr>
          <p:cNvPr id="4098" name="Picture 2" descr="Falco peregrinus - 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82349"/>
            <a:ext cx="5760640" cy="54726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4909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836712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Стрепет</a:t>
            </a:r>
            <a:endParaRPr lang="ru-RU" sz="4000" dirty="0"/>
          </a:p>
        </p:txBody>
      </p:sp>
      <p:pic>
        <p:nvPicPr>
          <p:cNvPr id="5122" name="Picture 2" descr="http://www.peacekaz.net/wp-content/uploads/strep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32856"/>
            <a:ext cx="5696248" cy="45677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2000" y="974631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252525"/>
                </a:solidFill>
                <a:latin typeface="Arial" panose="020B0604020202020204" pitchFamily="34" charset="0"/>
              </a:rPr>
              <a:t>.</a:t>
            </a:r>
            <a:endParaRPr lang="ru-RU" sz="1600" b="0" i="0" dirty="0">
              <a:solidFill>
                <a:srgbClr val="252525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443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404664"/>
            <a:ext cx="475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Кудрявый пеликан</a:t>
            </a:r>
            <a:endParaRPr lang="ru-RU" sz="4000" dirty="0"/>
          </a:p>
        </p:txBody>
      </p:sp>
      <p:pic>
        <p:nvPicPr>
          <p:cNvPr id="1026" name="Picture 2" descr="ComputerHotline - Pelecanus crispus (by)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96752"/>
            <a:ext cx="4248472" cy="55226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67944" y="62068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252525"/>
                </a:solidFill>
                <a:latin typeface="Arial" panose="020B0604020202020204" pitchFamily="34" charset="0"/>
              </a:rPr>
              <a:t> 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78878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190</TotalTime>
  <Words>39</Words>
  <Application>Microsoft Office PowerPoint</Application>
  <PresentationFormat>Экран (4:3)</PresentationFormat>
  <Paragraphs>27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NewsPrint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</cp:lastModifiedBy>
  <cp:revision>23</cp:revision>
  <dcterms:created xsi:type="dcterms:W3CDTF">2015-12-08T15:30:33Z</dcterms:created>
  <dcterms:modified xsi:type="dcterms:W3CDTF">2019-03-17T14:45:19Z</dcterms:modified>
</cp:coreProperties>
</file>