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6" r:id="rId2"/>
    <p:sldId id="288" r:id="rId3"/>
    <p:sldId id="257" r:id="rId4"/>
    <p:sldId id="28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8000"/>
    <a:srgbClr val="009900"/>
    <a:srgbClr val="21C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F4C788-0B18-441B-9469-415E013220A8}" type="doc">
      <dgm:prSet loTypeId="urn:microsoft.com/office/officeart/2005/8/layout/chevron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D0CDD0B-300D-42FC-8399-A0C77A51D6CB}">
      <dgm:prSet phldrT="[Текст]" custT="1"/>
      <dgm:spPr/>
      <dgm:t>
        <a:bodyPr/>
        <a:lstStyle/>
        <a:p>
          <a:endParaRPr lang="ru-RU" sz="12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48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F296E4-E173-4298-8F28-9454E8414A2C}" type="parTrans" cxnId="{E6F9E77E-DE8D-4EFD-87AC-60CB4E8052BE}">
      <dgm:prSet/>
      <dgm:spPr/>
      <dgm:t>
        <a:bodyPr/>
        <a:lstStyle/>
        <a:p>
          <a:endParaRPr lang="ru-RU"/>
        </a:p>
      </dgm:t>
    </dgm:pt>
    <dgm:pt modelId="{9DA25D5B-D357-4B09-A678-ECEFF663D3B4}" type="sibTrans" cxnId="{E6F9E77E-DE8D-4EFD-87AC-60CB4E8052BE}">
      <dgm:prSet/>
      <dgm:spPr/>
      <dgm:t>
        <a:bodyPr/>
        <a:lstStyle/>
        <a:p>
          <a:endParaRPr lang="ru-RU"/>
        </a:p>
      </dgm:t>
    </dgm:pt>
    <dgm:pt modelId="{CE99D5E2-DD84-4CF3-B0BE-0EFF0F385C41}">
      <dgm:prSet phldrT="[Текст]" custT="1"/>
      <dgm:spPr/>
      <dgm:t>
        <a:bodyPr/>
        <a:lstStyle/>
        <a:p>
          <a:r>
            <a: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 словарю можно работать с каждой группой слов отдельно</a:t>
          </a:r>
          <a:endParaRPr lang="ru-RU" sz="3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25F19A7-831A-4101-933A-13279759F0AD}" type="parTrans" cxnId="{D88EB517-3B89-47D3-9794-72F6AFC47D31}">
      <dgm:prSet/>
      <dgm:spPr/>
      <dgm:t>
        <a:bodyPr/>
        <a:lstStyle/>
        <a:p>
          <a:endParaRPr lang="ru-RU"/>
        </a:p>
      </dgm:t>
    </dgm:pt>
    <dgm:pt modelId="{67E18031-126E-4C82-89E5-F33095A9E032}" type="sibTrans" cxnId="{D88EB517-3B89-47D3-9794-72F6AFC47D31}">
      <dgm:prSet/>
      <dgm:spPr/>
      <dgm:t>
        <a:bodyPr/>
        <a:lstStyle/>
        <a:p>
          <a:endParaRPr lang="ru-RU"/>
        </a:p>
      </dgm:t>
    </dgm:pt>
    <dgm:pt modelId="{CC8241EC-A9C1-46F4-B531-5D51DC388EB7}">
      <dgm:prSet phldrT="[Текст]" custT="1"/>
      <dgm:spPr/>
      <dgm:t>
        <a:bodyPr/>
        <a:lstStyle/>
        <a:p>
          <a:endParaRPr lang="ru-RU" sz="1200" dirty="0" smtClean="0"/>
        </a:p>
        <a:p>
          <a:r>
            <a: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48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9330A0-9F51-47E2-813F-1F1F6D36628E}" type="parTrans" cxnId="{CB837E0F-DF36-4862-8826-F2214AA135EC}">
      <dgm:prSet/>
      <dgm:spPr/>
      <dgm:t>
        <a:bodyPr/>
        <a:lstStyle/>
        <a:p>
          <a:endParaRPr lang="ru-RU"/>
        </a:p>
      </dgm:t>
    </dgm:pt>
    <dgm:pt modelId="{E159AFF4-CFDA-4316-A5FC-B64173A79EA1}" type="sibTrans" cxnId="{CB837E0F-DF36-4862-8826-F2214AA135EC}">
      <dgm:prSet/>
      <dgm:spPr/>
      <dgm:t>
        <a:bodyPr/>
        <a:lstStyle/>
        <a:p>
          <a:endParaRPr lang="ru-RU"/>
        </a:p>
      </dgm:t>
    </dgm:pt>
    <dgm:pt modelId="{B5FFF031-F963-41D1-8C66-6450F91E0C93}">
      <dgm:prSet phldrT="[Текст]" custT="1"/>
      <dgm:spPr/>
      <dgm:t>
        <a:bodyPr/>
        <a:lstStyle/>
        <a:p>
          <a:r>
            <a: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Нужно записать слово, изображенное на картинке</a:t>
          </a:r>
          <a:endParaRPr lang="ru-RU" sz="3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37041A5-4D75-4B41-BCAA-AA3086C5A85A}" type="parTrans" cxnId="{7788AEAB-0106-408D-BA45-F9A26E910627}">
      <dgm:prSet/>
      <dgm:spPr/>
      <dgm:t>
        <a:bodyPr/>
        <a:lstStyle/>
        <a:p>
          <a:endParaRPr lang="ru-RU"/>
        </a:p>
      </dgm:t>
    </dgm:pt>
    <dgm:pt modelId="{5B4AE946-6618-4247-A4EE-209B8E03A761}" type="sibTrans" cxnId="{7788AEAB-0106-408D-BA45-F9A26E910627}">
      <dgm:prSet/>
      <dgm:spPr/>
      <dgm:t>
        <a:bodyPr/>
        <a:lstStyle/>
        <a:p>
          <a:endParaRPr lang="ru-RU"/>
        </a:p>
      </dgm:t>
    </dgm:pt>
    <dgm:pt modelId="{9EC7259E-5052-4D3B-9BAB-04DDDFC03528}">
      <dgm:prSet phldrT="[Текст]" custT="1"/>
      <dgm:spPr/>
      <dgm:t>
        <a:bodyPr/>
        <a:lstStyle/>
        <a:p>
          <a:endParaRPr lang="ru-RU" sz="1200" dirty="0" smtClean="0"/>
        </a:p>
        <a:p>
          <a:r>
            <a: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48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79EC70-6CAC-4D1B-BF5E-0E44BD5D98DE}" type="parTrans" cxnId="{2815F504-3CFA-44BF-9E8F-8A8226E0277A}">
      <dgm:prSet/>
      <dgm:spPr/>
      <dgm:t>
        <a:bodyPr/>
        <a:lstStyle/>
        <a:p>
          <a:endParaRPr lang="ru-RU"/>
        </a:p>
      </dgm:t>
    </dgm:pt>
    <dgm:pt modelId="{0A2B906E-00A0-4C7E-9293-8179592B64D4}" type="sibTrans" cxnId="{2815F504-3CFA-44BF-9E8F-8A8226E0277A}">
      <dgm:prSet/>
      <dgm:spPr/>
      <dgm:t>
        <a:bodyPr/>
        <a:lstStyle/>
        <a:p>
          <a:endParaRPr lang="ru-RU"/>
        </a:p>
      </dgm:t>
    </dgm:pt>
    <dgm:pt modelId="{932B14D9-F875-49CF-A716-25FB4C905470}">
      <dgm:prSet phldrT="[Текст]" custT="1"/>
      <dgm:spPr/>
      <dgm:t>
        <a:bodyPr/>
        <a:lstStyle/>
        <a:p>
          <a:r>
            <a:rPr lang="ru-RU" sz="30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Чтобы себя проверить, нужно щёлкнуть по карточке «Проверь себя»</a:t>
          </a:r>
          <a:endParaRPr lang="ru-RU" sz="3000" b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6C92D1-63B6-4E97-9361-7E4D1618BF90}" type="parTrans" cxnId="{4433C572-2D88-470D-BEBE-F07F4515FD9F}">
      <dgm:prSet/>
      <dgm:spPr/>
      <dgm:t>
        <a:bodyPr/>
        <a:lstStyle/>
        <a:p>
          <a:endParaRPr lang="ru-RU"/>
        </a:p>
      </dgm:t>
    </dgm:pt>
    <dgm:pt modelId="{A08C7F69-18A2-4444-9BBB-7D358BAE1888}" type="sibTrans" cxnId="{4433C572-2D88-470D-BEBE-F07F4515FD9F}">
      <dgm:prSet/>
      <dgm:spPr/>
      <dgm:t>
        <a:bodyPr/>
        <a:lstStyle/>
        <a:p>
          <a:endParaRPr lang="ru-RU"/>
        </a:p>
      </dgm:t>
    </dgm:pt>
    <dgm:pt modelId="{FF480E4D-207F-4442-8C5F-6EC2DAE19F27}" type="pres">
      <dgm:prSet presAssocID="{F3F4C788-0B18-441B-9469-415E013220A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3D9622-C7C4-420B-AC85-B312E3604CB7}" type="pres">
      <dgm:prSet presAssocID="{5D0CDD0B-300D-42FC-8399-A0C77A51D6CB}" presName="composite" presStyleCnt="0"/>
      <dgm:spPr/>
    </dgm:pt>
    <dgm:pt modelId="{BFD8331A-A4D8-42ED-88EC-841BB3ABC23D}" type="pres">
      <dgm:prSet presAssocID="{5D0CDD0B-300D-42FC-8399-A0C77A51D6C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0A2EB-B756-4FC4-BAD3-18D7259EB518}" type="pres">
      <dgm:prSet presAssocID="{5D0CDD0B-300D-42FC-8399-A0C77A51D6C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B7555-EAD3-460B-9FBF-1E635AD4C84C}" type="pres">
      <dgm:prSet presAssocID="{9DA25D5B-D357-4B09-A678-ECEFF663D3B4}" presName="sp" presStyleCnt="0"/>
      <dgm:spPr/>
    </dgm:pt>
    <dgm:pt modelId="{0636C2D7-C65F-4E21-89AB-6ABF082781D6}" type="pres">
      <dgm:prSet presAssocID="{CC8241EC-A9C1-46F4-B531-5D51DC388EB7}" presName="composite" presStyleCnt="0"/>
      <dgm:spPr/>
    </dgm:pt>
    <dgm:pt modelId="{61DE769A-659B-4896-87F4-1D7D280B6466}" type="pres">
      <dgm:prSet presAssocID="{CC8241EC-A9C1-46F4-B531-5D51DC388EB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55E3B-B125-49FF-8915-7F6864E85F57}" type="pres">
      <dgm:prSet presAssocID="{CC8241EC-A9C1-46F4-B531-5D51DC388EB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92904-FEF1-4F7E-B800-9313CC8850FF}" type="pres">
      <dgm:prSet presAssocID="{E159AFF4-CFDA-4316-A5FC-B64173A79EA1}" presName="sp" presStyleCnt="0"/>
      <dgm:spPr/>
    </dgm:pt>
    <dgm:pt modelId="{CE9F9213-F136-4B9D-A65D-B6D136D87AF7}" type="pres">
      <dgm:prSet presAssocID="{9EC7259E-5052-4D3B-9BAB-04DDDFC03528}" presName="composite" presStyleCnt="0"/>
      <dgm:spPr/>
    </dgm:pt>
    <dgm:pt modelId="{3221ABD0-FD88-4C4B-A5B9-27AF381DFB4F}" type="pres">
      <dgm:prSet presAssocID="{9EC7259E-5052-4D3B-9BAB-04DDDFC03528}" presName="parentText" presStyleLbl="alignNode1" presStyleIdx="2" presStyleCnt="3" custLinFactNeighborX="-29825" custLinFactNeighborY="17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52AAA9-7845-4B24-B7B8-861CFD7D5A07}" type="pres">
      <dgm:prSet presAssocID="{9EC7259E-5052-4D3B-9BAB-04DDDFC0352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8AEE1F-B39E-45DC-92F4-0D0C1F0C43C4}" type="presOf" srcId="{F3F4C788-0B18-441B-9469-415E013220A8}" destId="{FF480E4D-207F-4442-8C5F-6EC2DAE19F27}" srcOrd="0" destOrd="0" presId="urn:microsoft.com/office/officeart/2005/8/layout/chevron2"/>
    <dgm:cxn modelId="{E6F9E77E-DE8D-4EFD-87AC-60CB4E8052BE}" srcId="{F3F4C788-0B18-441B-9469-415E013220A8}" destId="{5D0CDD0B-300D-42FC-8399-A0C77A51D6CB}" srcOrd="0" destOrd="0" parTransId="{4EF296E4-E173-4298-8F28-9454E8414A2C}" sibTransId="{9DA25D5B-D357-4B09-A678-ECEFF663D3B4}"/>
    <dgm:cxn modelId="{4433C572-2D88-470D-BEBE-F07F4515FD9F}" srcId="{9EC7259E-5052-4D3B-9BAB-04DDDFC03528}" destId="{932B14D9-F875-49CF-A716-25FB4C905470}" srcOrd="0" destOrd="0" parTransId="{C76C92D1-63B6-4E97-9361-7E4D1618BF90}" sibTransId="{A08C7F69-18A2-4444-9BBB-7D358BAE1888}"/>
    <dgm:cxn modelId="{2815F504-3CFA-44BF-9E8F-8A8226E0277A}" srcId="{F3F4C788-0B18-441B-9469-415E013220A8}" destId="{9EC7259E-5052-4D3B-9BAB-04DDDFC03528}" srcOrd="2" destOrd="0" parTransId="{C679EC70-6CAC-4D1B-BF5E-0E44BD5D98DE}" sibTransId="{0A2B906E-00A0-4C7E-9293-8179592B64D4}"/>
    <dgm:cxn modelId="{0A8D2EE3-DDFF-4CFF-975D-69881A5D4702}" type="presOf" srcId="{932B14D9-F875-49CF-A716-25FB4C905470}" destId="{7B52AAA9-7845-4B24-B7B8-861CFD7D5A07}" srcOrd="0" destOrd="0" presId="urn:microsoft.com/office/officeart/2005/8/layout/chevron2"/>
    <dgm:cxn modelId="{2E2EDD14-524F-4C9C-9FFC-D6DE36050751}" type="presOf" srcId="{B5FFF031-F963-41D1-8C66-6450F91E0C93}" destId="{8F655E3B-B125-49FF-8915-7F6864E85F57}" srcOrd="0" destOrd="0" presId="urn:microsoft.com/office/officeart/2005/8/layout/chevron2"/>
    <dgm:cxn modelId="{FD0B1360-DABD-4F91-A9E8-88F6C501DC76}" type="presOf" srcId="{CC8241EC-A9C1-46F4-B531-5D51DC388EB7}" destId="{61DE769A-659B-4896-87F4-1D7D280B6466}" srcOrd="0" destOrd="0" presId="urn:microsoft.com/office/officeart/2005/8/layout/chevron2"/>
    <dgm:cxn modelId="{96F03F26-F75C-4F9F-9BEA-1BAD5BB172D5}" type="presOf" srcId="{CE99D5E2-DD84-4CF3-B0BE-0EFF0F385C41}" destId="{BDC0A2EB-B756-4FC4-BAD3-18D7259EB518}" srcOrd="0" destOrd="0" presId="urn:microsoft.com/office/officeart/2005/8/layout/chevron2"/>
    <dgm:cxn modelId="{D88EB517-3B89-47D3-9794-72F6AFC47D31}" srcId="{5D0CDD0B-300D-42FC-8399-A0C77A51D6CB}" destId="{CE99D5E2-DD84-4CF3-B0BE-0EFF0F385C41}" srcOrd="0" destOrd="0" parTransId="{025F19A7-831A-4101-933A-13279759F0AD}" sibTransId="{67E18031-126E-4C82-89E5-F33095A9E032}"/>
    <dgm:cxn modelId="{7788AEAB-0106-408D-BA45-F9A26E910627}" srcId="{CC8241EC-A9C1-46F4-B531-5D51DC388EB7}" destId="{B5FFF031-F963-41D1-8C66-6450F91E0C93}" srcOrd="0" destOrd="0" parTransId="{D37041A5-4D75-4B41-BCAA-AA3086C5A85A}" sibTransId="{5B4AE946-6618-4247-A4EE-209B8E03A761}"/>
    <dgm:cxn modelId="{CB837E0F-DF36-4862-8826-F2214AA135EC}" srcId="{F3F4C788-0B18-441B-9469-415E013220A8}" destId="{CC8241EC-A9C1-46F4-B531-5D51DC388EB7}" srcOrd="1" destOrd="0" parTransId="{F39330A0-9F51-47E2-813F-1F1F6D36628E}" sibTransId="{E159AFF4-CFDA-4316-A5FC-B64173A79EA1}"/>
    <dgm:cxn modelId="{E18DF31A-591D-4CA2-AF29-C88683EDA792}" type="presOf" srcId="{5D0CDD0B-300D-42FC-8399-A0C77A51D6CB}" destId="{BFD8331A-A4D8-42ED-88EC-841BB3ABC23D}" srcOrd="0" destOrd="0" presId="urn:microsoft.com/office/officeart/2005/8/layout/chevron2"/>
    <dgm:cxn modelId="{BEF1DFCD-3EAB-4E78-9770-D79B47E6966D}" type="presOf" srcId="{9EC7259E-5052-4D3B-9BAB-04DDDFC03528}" destId="{3221ABD0-FD88-4C4B-A5B9-27AF381DFB4F}" srcOrd="0" destOrd="0" presId="urn:microsoft.com/office/officeart/2005/8/layout/chevron2"/>
    <dgm:cxn modelId="{F09C6144-1E41-4ED2-8103-33DF89BEB1FD}" type="presParOf" srcId="{FF480E4D-207F-4442-8C5F-6EC2DAE19F27}" destId="{E23D9622-C7C4-420B-AC85-B312E3604CB7}" srcOrd="0" destOrd="0" presId="urn:microsoft.com/office/officeart/2005/8/layout/chevron2"/>
    <dgm:cxn modelId="{ECA2712B-94CF-4DBF-BAEC-42B4FDB57D6D}" type="presParOf" srcId="{E23D9622-C7C4-420B-AC85-B312E3604CB7}" destId="{BFD8331A-A4D8-42ED-88EC-841BB3ABC23D}" srcOrd="0" destOrd="0" presId="urn:microsoft.com/office/officeart/2005/8/layout/chevron2"/>
    <dgm:cxn modelId="{AF92990E-1318-430A-8747-EF0E5F0F8D4F}" type="presParOf" srcId="{E23D9622-C7C4-420B-AC85-B312E3604CB7}" destId="{BDC0A2EB-B756-4FC4-BAD3-18D7259EB518}" srcOrd="1" destOrd="0" presId="urn:microsoft.com/office/officeart/2005/8/layout/chevron2"/>
    <dgm:cxn modelId="{B8A8BD0F-7858-4AAB-AD58-40807CAAF0CE}" type="presParOf" srcId="{FF480E4D-207F-4442-8C5F-6EC2DAE19F27}" destId="{EF4B7555-EAD3-460B-9FBF-1E635AD4C84C}" srcOrd="1" destOrd="0" presId="urn:microsoft.com/office/officeart/2005/8/layout/chevron2"/>
    <dgm:cxn modelId="{4FCF407D-B8D3-4BEE-9368-969087D8B0DB}" type="presParOf" srcId="{FF480E4D-207F-4442-8C5F-6EC2DAE19F27}" destId="{0636C2D7-C65F-4E21-89AB-6ABF082781D6}" srcOrd="2" destOrd="0" presId="urn:microsoft.com/office/officeart/2005/8/layout/chevron2"/>
    <dgm:cxn modelId="{F73ACE1D-90DD-4541-92FD-02C735BB9CF0}" type="presParOf" srcId="{0636C2D7-C65F-4E21-89AB-6ABF082781D6}" destId="{61DE769A-659B-4896-87F4-1D7D280B6466}" srcOrd="0" destOrd="0" presId="urn:microsoft.com/office/officeart/2005/8/layout/chevron2"/>
    <dgm:cxn modelId="{2344D817-24E8-4DF8-843E-837FA9869753}" type="presParOf" srcId="{0636C2D7-C65F-4E21-89AB-6ABF082781D6}" destId="{8F655E3B-B125-49FF-8915-7F6864E85F57}" srcOrd="1" destOrd="0" presId="urn:microsoft.com/office/officeart/2005/8/layout/chevron2"/>
    <dgm:cxn modelId="{386CD1D4-17BE-4201-B6D9-9A3B01FC4231}" type="presParOf" srcId="{FF480E4D-207F-4442-8C5F-6EC2DAE19F27}" destId="{20C92904-FEF1-4F7E-B800-9313CC8850FF}" srcOrd="3" destOrd="0" presId="urn:microsoft.com/office/officeart/2005/8/layout/chevron2"/>
    <dgm:cxn modelId="{811BC148-EB83-4662-9BD6-BBCAE004A87E}" type="presParOf" srcId="{FF480E4D-207F-4442-8C5F-6EC2DAE19F27}" destId="{CE9F9213-F136-4B9D-A65D-B6D136D87AF7}" srcOrd="4" destOrd="0" presId="urn:microsoft.com/office/officeart/2005/8/layout/chevron2"/>
    <dgm:cxn modelId="{1AF4785A-E552-4F4C-B342-F0B71F2D5818}" type="presParOf" srcId="{CE9F9213-F136-4B9D-A65D-B6D136D87AF7}" destId="{3221ABD0-FD88-4C4B-A5B9-27AF381DFB4F}" srcOrd="0" destOrd="0" presId="urn:microsoft.com/office/officeart/2005/8/layout/chevron2"/>
    <dgm:cxn modelId="{AEB22013-CED0-4076-AF55-31F8AEA2EBB0}" type="presParOf" srcId="{CE9F9213-F136-4B9D-A65D-B6D136D87AF7}" destId="{7B52AAA9-7845-4B24-B7B8-861CFD7D5A0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64DE22-8B6D-467A-A28E-1117BDBA97F2}" type="doc">
      <dgm:prSet loTypeId="urn:microsoft.com/office/officeart/2005/8/layout/cycle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BE394DC-FFE3-42FB-9ABA-97962978D328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магазин</a:t>
          </a:r>
          <a:endParaRPr lang="ru-RU" sz="2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306031-ED67-428D-B787-99E4CA5E42F9}" type="parTrans" cxnId="{1AEA3355-305F-4466-9B6C-6B19F5DA20BD}">
      <dgm:prSet/>
      <dgm:spPr/>
      <dgm:t>
        <a:bodyPr/>
        <a:lstStyle/>
        <a:p>
          <a:endParaRPr lang="ru-RU"/>
        </a:p>
      </dgm:t>
    </dgm:pt>
    <dgm:pt modelId="{62935D94-68FE-4A80-BA91-8591AD266E33}" type="sibTrans" cxnId="{1AEA3355-305F-4466-9B6C-6B19F5DA20BD}">
      <dgm:prSet/>
      <dgm:spPr/>
      <dgm:t>
        <a:bodyPr/>
        <a:lstStyle/>
        <a:p>
          <a:endParaRPr lang="ru-RU" sz="2400" b="1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8A24DE1-FA75-4FDB-800B-144730AD2B8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продукты питания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817FCF-4FD5-47BB-87DE-AA38DCEB289F}" type="parTrans" cxnId="{C5971F40-832E-4DA7-B1D4-3D85F53EA30B}">
      <dgm:prSet/>
      <dgm:spPr/>
      <dgm:t>
        <a:bodyPr/>
        <a:lstStyle/>
        <a:p>
          <a:endParaRPr lang="ru-RU"/>
        </a:p>
      </dgm:t>
    </dgm:pt>
    <dgm:pt modelId="{D178C672-67EB-47A4-B632-E212C0C42E65}" type="sibTrans" cxnId="{C5971F40-832E-4DA7-B1D4-3D85F53EA30B}">
      <dgm:prSet/>
      <dgm:spPr/>
      <dgm:t>
        <a:bodyPr/>
        <a:lstStyle/>
        <a:p>
          <a:endParaRPr lang="ru-RU"/>
        </a:p>
      </dgm:t>
    </dgm:pt>
    <dgm:pt modelId="{F0504F1A-2802-43CB-92DA-96D0776BAD1D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десерт</a:t>
          </a:r>
          <a:endParaRPr lang="ru-RU" sz="2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28DA00-6795-4C5C-8CE7-EEF09E41B7FE}" type="parTrans" cxnId="{5D991C76-4DAA-40EE-96A7-B20D8FAB74CC}">
      <dgm:prSet/>
      <dgm:spPr/>
      <dgm:t>
        <a:bodyPr/>
        <a:lstStyle/>
        <a:p>
          <a:endParaRPr lang="ru-RU"/>
        </a:p>
      </dgm:t>
    </dgm:pt>
    <dgm:pt modelId="{1718CE73-4D7A-45CA-B061-C915BA2DFE16}" type="sibTrans" cxnId="{5D991C76-4DAA-40EE-96A7-B20D8FAB74CC}">
      <dgm:prSet/>
      <dgm:spPr/>
      <dgm:t>
        <a:bodyPr/>
        <a:lstStyle/>
        <a:p>
          <a:endParaRPr lang="ru-RU"/>
        </a:p>
      </dgm:t>
    </dgm:pt>
    <dgm:pt modelId="{AFB2AFB5-742B-41FF-AFC5-D8CCD36815A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школа</a:t>
          </a:r>
          <a:endParaRPr lang="ru-RU" sz="2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29D888-1B03-44D4-AF6B-E82AE0DE1055}" type="parTrans" cxnId="{2CE8C5A2-C685-4A67-8695-43E8783CE87F}">
      <dgm:prSet/>
      <dgm:spPr/>
      <dgm:t>
        <a:bodyPr/>
        <a:lstStyle/>
        <a:p>
          <a:endParaRPr lang="ru-RU"/>
        </a:p>
      </dgm:t>
    </dgm:pt>
    <dgm:pt modelId="{7D910278-5CB4-4131-AE97-FC0CC2FEC4C9}" type="sibTrans" cxnId="{2CE8C5A2-C685-4A67-8695-43E8783CE87F}">
      <dgm:prSet/>
      <dgm:spPr/>
      <dgm:t>
        <a:bodyPr/>
        <a:lstStyle/>
        <a:p>
          <a:endParaRPr lang="ru-RU"/>
        </a:p>
      </dgm:t>
    </dgm:pt>
    <dgm:pt modelId="{A8E58E30-EF47-4342-B705-6F91D7DE4D41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дом</a:t>
          </a:r>
          <a:endParaRPr lang="ru-RU" sz="2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EB7D79-7BF7-43B0-9240-446BEEB1B33F}" type="parTrans" cxnId="{4BB86CE6-DD15-4D5D-8633-EAD4D028FC6F}">
      <dgm:prSet/>
      <dgm:spPr/>
      <dgm:t>
        <a:bodyPr/>
        <a:lstStyle/>
        <a:p>
          <a:endParaRPr lang="ru-RU"/>
        </a:p>
      </dgm:t>
    </dgm:pt>
    <dgm:pt modelId="{E14935CD-36EC-43AF-928A-946EA86AD86D}" type="sibTrans" cxnId="{4BB86CE6-DD15-4D5D-8633-EAD4D028FC6F}">
      <dgm:prSet/>
      <dgm:spPr/>
      <dgm:t>
        <a:bodyPr/>
        <a:lstStyle/>
        <a:p>
          <a:endParaRPr lang="ru-RU"/>
        </a:p>
      </dgm:t>
    </dgm:pt>
    <dgm:pt modelId="{B5AB2CF0-7F3D-4D8D-82CE-1406868A9BF9}">
      <dgm:prSet custT="1"/>
      <dgm:spPr/>
      <dgm:t>
        <a:bodyPr/>
        <a:lstStyle/>
        <a:p>
          <a:r>
            <a:rPr lang="ru-RU" sz="2800" b="1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путеше</a:t>
          </a:r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2800" b="1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ствие</a:t>
          </a:r>
          <a:endParaRPr lang="ru-RU" sz="28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D7A6FD-DE0F-4E7E-AA10-EDC1C4B05987}" type="parTrans" cxnId="{C3570972-ADB6-4074-93CC-8B0E4F699FD3}">
      <dgm:prSet/>
      <dgm:spPr/>
      <dgm:t>
        <a:bodyPr/>
        <a:lstStyle/>
        <a:p>
          <a:endParaRPr lang="ru-RU"/>
        </a:p>
      </dgm:t>
    </dgm:pt>
    <dgm:pt modelId="{89614893-2C7D-4D12-ABC9-316D7D5916FE}" type="sibTrans" cxnId="{C3570972-ADB6-4074-93CC-8B0E4F699FD3}">
      <dgm:prSet/>
      <dgm:spPr/>
      <dgm:t>
        <a:bodyPr/>
        <a:lstStyle/>
        <a:p>
          <a:endParaRPr lang="ru-RU"/>
        </a:p>
      </dgm:t>
    </dgm:pt>
    <dgm:pt modelId="{53C3CF98-548E-442F-BABC-F69284FA7789}">
      <dgm:prSet custT="1"/>
      <dgm:spPr/>
      <dgm:t>
        <a:bodyPr/>
        <a:lstStyle/>
        <a:p>
          <a:r>
            <a: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разное</a:t>
          </a:r>
          <a:endParaRPr lang="ru-RU" sz="32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8DAFF5-062D-44EA-B160-52A690A9CA8E}" type="parTrans" cxnId="{218EBC76-D3B0-4C31-B142-AE205661FB08}">
      <dgm:prSet/>
      <dgm:spPr/>
      <dgm:t>
        <a:bodyPr/>
        <a:lstStyle/>
        <a:p>
          <a:endParaRPr lang="ru-RU"/>
        </a:p>
      </dgm:t>
    </dgm:pt>
    <dgm:pt modelId="{88A70D54-E5DF-49E6-B8FB-6260A0515729}" type="sibTrans" cxnId="{218EBC76-D3B0-4C31-B142-AE205661FB08}">
      <dgm:prSet/>
      <dgm:spPr/>
      <dgm:t>
        <a:bodyPr/>
        <a:lstStyle/>
        <a:p>
          <a:endParaRPr lang="ru-RU"/>
        </a:p>
      </dgm:t>
    </dgm:pt>
    <dgm:pt modelId="{F11A5410-EEDF-445B-8746-C4E39A6CB04E}" type="pres">
      <dgm:prSet presAssocID="{F764DE22-8B6D-467A-A28E-1117BDBA97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8EF21-7972-48A8-87BE-31FEDF32F6A4}" type="pres">
      <dgm:prSet presAssocID="{F764DE22-8B6D-467A-A28E-1117BDBA97F2}" presName="cycle" presStyleCnt="0"/>
      <dgm:spPr/>
    </dgm:pt>
    <dgm:pt modelId="{5E78651C-C161-4D5F-BF1A-E536868F928F}" type="pres">
      <dgm:prSet presAssocID="{EBE394DC-FFE3-42FB-9ABA-97962978D328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C7000-972F-4164-BB44-D3BBF13055EB}" type="pres">
      <dgm:prSet presAssocID="{62935D94-68FE-4A80-BA91-8591AD266E3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FB44821D-7028-4BE7-9E02-0D6B3DC52D76}" type="pres">
      <dgm:prSet presAssocID="{E8A24DE1-FA75-4FDB-800B-144730AD2B83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D46114-C447-4BE0-B50D-F197FD3F28C1}" type="pres">
      <dgm:prSet presAssocID="{F0504F1A-2802-43CB-92DA-96D0776BAD1D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55309-C922-4B7C-9CF3-5FF6900DD4FA}" type="pres">
      <dgm:prSet presAssocID="{AFB2AFB5-742B-41FF-AFC5-D8CCD36815A0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7F1F9-54C9-4CCC-9CFC-3ECB6C11E568}" type="pres">
      <dgm:prSet presAssocID="{A8E58E30-EF47-4342-B705-6F91D7DE4D41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70D18-D21A-419F-8B0F-7FEA4A403A2A}" type="pres">
      <dgm:prSet presAssocID="{B5AB2CF0-7F3D-4D8D-82CE-1406868A9BF9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B1C9A-7A32-41F7-A776-E255E76DE141}" type="pres">
      <dgm:prSet presAssocID="{53C3CF98-548E-442F-BABC-F69284FA7789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E8C5A2-C685-4A67-8695-43E8783CE87F}" srcId="{F764DE22-8B6D-467A-A28E-1117BDBA97F2}" destId="{AFB2AFB5-742B-41FF-AFC5-D8CCD36815A0}" srcOrd="3" destOrd="0" parTransId="{AB29D888-1B03-44D4-AF6B-E82AE0DE1055}" sibTransId="{7D910278-5CB4-4131-AE97-FC0CC2FEC4C9}"/>
    <dgm:cxn modelId="{099365A0-FD6A-4C20-B253-83DD6A9A0290}" type="presOf" srcId="{62935D94-68FE-4A80-BA91-8591AD266E33}" destId="{0E5C7000-972F-4164-BB44-D3BBF13055EB}" srcOrd="0" destOrd="0" presId="urn:microsoft.com/office/officeart/2005/8/layout/cycle3"/>
    <dgm:cxn modelId="{C3570972-ADB6-4074-93CC-8B0E4F699FD3}" srcId="{F764DE22-8B6D-467A-A28E-1117BDBA97F2}" destId="{B5AB2CF0-7F3D-4D8D-82CE-1406868A9BF9}" srcOrd="5" destOrd="0" parTransId="{E9D7A6FD-DE0F-4E7E-AA10-EDC1C4B05987}" sibTransId="{89614893-2C7D-4D12-ABC9-316D7D5916FE}"/>
    <dgm:cxn modelId="{218EBC76-D3B0-4C31-B142-AE205661FB08}" srcId="{F764DE22-8B6D-467A-A28E-1117BDBA97F2}" destId="{53C3CF98-548E-442F-BABC-F69284FA7789}" srcOrd="6" destOrd="0" parTransId="{D88DAFF5-062D-44EA-B160-52A690A9CA8E}" sibTransId="{88A70D54-E5DF-49E6-B8FB-6260A0515729}"/>
    <dgm:cxn modelId="{DCFC8931-991D-4E79-BA41-40AC3AD8A90B}" type="presOf" srcId="{B5AB2CF0-7F3D-4D8D-82CE-1406868A9BF9}" destId="{29B70D18-D21A-419F-8B0F-7FEA4A403A2A}" srcOrd="0" destOrd="0" presId="urn:microsoft.com/office/officeart/2005/8/layout/cycle3"/>
    <dgm:cxn modelId="{C2F18258-8AE9-4CC1-98DB-A20D1090ABF5}" type="presOf" srcId="{EBE394DC-FFE3-42FB-9ABA-97962978D328}" destId="{5E78651C-C161-4D5F-BF1A-E536868F928F}" srcOrd="0" destOrd="0" presId="urn:microsoft.com/office/officeart/2005/8/layout/cycle3"/>
    <dgm:cxn modelId="{5D991C76-4DAA-40EE-96A7-B20D8FAB74CC}" srcId="{F764DE22-8B6D-467A-A28E-1117BDBA97F2}" destId="{F0504F1A-2802-43CB-92DA-96D0776BAD1D}" srcOrd="2" destOrd="0" parTransId="{EF28DA00-6795-4C5C-8CE7-EEF09E41B7FE}" sibTransId="{1718CE73-4D7A-45CA-B061-C915BA2DFE16}"/>
    <dgm:cxn modelId="{3AE5A1E9-102D-4963-82E0-9990CEF97D03}" type="presOf" srcId="{E8A24DE1-FA75-4FDB-800B-144730AD2B83}" destId="{FB44821D-7028-4BE7-9E02-0D6B3DC52D76}" srcOrd="0" destOrd="0" presId="urn:microsoft.com/office/officeart/2005/8/layout/cycle3"/>
    <dgm:cxn modelId="{C5971F40-832E-4DA7-B1D4-3D85F53EA30B}" srcId="{F764DE22-8B6D-467A-A28E-1117BDBA97F2}" destId="{E8A24DE1-FA75-4FDB-800B-144730AD2B83}" srcOrd="1" destOrd="0" parTransId="{96817FCF-4FD5-47BB-87DE-AA38DCEB289F}" sibTransId="{D178C672-67EB-47A4-B632-E212C0C42E65}"/>
    <dgm:cxn modelId="{4BB86CE6-DD15-4D5D-8633-EAD4D028FC6F}" srcId="{F764DE22-8B6D-467A-A28E-1117BDBA97F2}" destId="{A8E58E30-EF47-4342-B705-6F91D7DE4D41}" srcOrd="4" destOrd="0" parTransId="{6FEB7D79-7BF7-43B0-9240-446BEEB1B33F}" sibTransId="{E14935CD-36EC-43AF-928A-946EA86AD86D}"/>
    <dgm:cxn modelId="{215B6149-A669-4F6D-99AE-0F4AF31A644E}" type="presOf" srcId="{F0504F1A-2802-43CB-92DA-96D0776BAD1D}" destId="{9AD46114-C447-4BE0-B50D-F197FD3F28C1}" srcOrd="0" destOrd="0" presId="urn:microsoft.com/office/officeart/2005/8/layout/cycle3"/>
    <dgm:cxn modelId="{1AEA3355-305F-4466-9B6C-6B19F5DA20BD}" srcId="{F764DE22-8B6D-467A-A28E-1117BDBA97F2}" destId="{EBE394DC-FFE3-42FB-9ABA-97962978D328}" srcOrd="0" destOrd="0" parTransId="{1E306031-ED67-428D-B787-99E4CA5E42F9}" sibTransId="{62935D94-68FE-4A80-BA91-8591AD266E33}"/>
    <dgm:cxn modelId="{DD48B2B9-DE2A-484D-97F4-D2D4B1A86D66}" type="presOf" srcId="{AFB2AFB5-742B-41FF-AFC5-D8CCD36815A0}" destId="{C6B55309-C922-4B7C-9CF3-5FF6900DD4FA}" srcOrd="0" destOrd="0" presId="urn:microsoft.com/office/officeart/2005/8/layout/cycle3"/>
    <dgm:cxn modelId="{96AB72FF-0E7D-41D2-A749-7FF798864C4E}" type="presOf" srcId="{A8E58E30-EF47-4342-B705-6F91D7DE4D41}" destId="{BF57F1F9-54C9-4CCC-9CFC-3ECB6C11E568}" srcOrd="0" destOrd="0" presId="urn:microsoft.com/office/officeart/2005/8/layout/cycle3"/>
    <dgm:cxn modelId="{C53A5D8C-10B8-47BE-8E58-54433F6CF955}" type="presOf" srcId="{F764DE22-8B6D-467A-A28E-1117BDBA97F2}" destId="{F11A5410-EEDF-445B-8746-C4E39A6CB04E}" srcOrd="0" destOrd="0" presId="urn:microsoft.com/office/officeart/2005/8/layout/cycle3"/>
    <dgm:cxn modelId="{9C6CD8D5-157D-4AF3-9219-6ED3523F41BA}" type="presOf" srcId="{53C3CF98-548E-442F-BABC-F69284FA7789}" destId="{16FB1C9A-7A32-41F7-A776-E255E76DE141}" srcOrd="0" destOrd="0" presId="urn:microsoft.com/office/officeart/2005/8/layout/cycle3"/>
    <dgm:cxn modelId="{1C623FE1-0FA4-4E7E-B9B6-EC89FB0AA6EB}" type="presParOf" srcId="{F11A5410-EEDF-445B-8746-C4E39A6CB04E}" destId="{A298EF21-7972-48A8-87BE-31FEDF32F6A4}" srcOrd="0" destOrd="0" presId="urn:microsoft.com/office/officeart/2005/8/layout/cycle3"/>
    <dgm:cxn modelId="{D3F54059-1B5A-4E78-A873-4175EBEA3C4D}" type="presParOf" srcId="{A298EF21-7972-48A8-87BE-31FEDF32F6A4}" destId="{5E78651C-C161-4D5F-BF1A-E536868F928F}" srcOrd="0" destOrd="0" presId="urn:microsoft.com/office/officeart/2005/8/layout/cycle3"/>
    <dgm:cxn modelId="{201D3242-9F95-4C94-A91C-C7A7405223CB}" type="presParOf" srcId="{A298EF21-7972-48A8-87BE-31FEDF32F6A4}" destId="{0E5C7000-972F-4164-BB44-D3BBF13055EB}" srcOrd="1" destOrd="0" presId="urn:microsoft.com/office/officeart/2005/8/layout/cycle3"/>
    <dgm:cxn modelId="{906F829D-5075-4DFB-86BF-DE397F5B1C52}" type="presParOf" srcId="{A298EF21-7972-48A8-87BE-31FEDF32F6A4}" destId="{FB44821D-7028-4BE7-9E02-0D6B3DC52D76}" srcOrd="2" destOrd="0" presId="urn:microsoft.com/office/officeart/2005/8/layout/cycle3"/>
    <dgm:cxn modelId="{B9DCB810-1BDE-4926-AFD7-C6B35FD9B121}" type="presParOf" srcId="{A298EF21-7972-48A8-87BE-31FEDF32F6A4}" destId="{9AD46114-C447-4BE0-B50D-F197FD3F28C1}" srcOrd="3" destOrd="0" presId="urn:microsoft.com/office/officeart/2005/8/layout/cycle3"/>
    <dgm:cxn modelId="{FDE7A7FC-1305-4D44-A250-8CBCABC7DA15}" type="presParOf" srcId="{A298EF21-7972-48A8-87BE-31FEDF32F6A4}" destId="{C6B55309-C922-4B7C-9CF3-5FF6900DD4FA}" srcOrd="4" destOrd="0" presId="urn:microsoft.com/office/officeart/2005/8/layout/cycle3"/>
    <dgm:cxn modelId="{C96861B0-8D79-4E52-8572-F338B4D87C5C}" type="presParOf" srcId="{A298EF21-7972-48A8-87BE-31FEDF32F6A4}" destId="{BF57F1F9-54C9-4CCC-9CFC-3ECB6C11E568}" srcOrd="5" destOrd="0" presId="urn:microsoft.com/office/officeart/2005/8/layout/cycle3"/>
    <dgm:cxn modelId="{63C9E34F-1570-4B67-BBFD-B0721A24480C}" type="presParOf" srcId="{A298EF21-7972-48A8-87BE-31FEDF32F6A4}" destId="{29B70D18-D21A-419F-8B0F-7FEA4A403A2A}" srcOrd="6" destOrd="0" presId="urn:microsoft.com/office/officeart/2005/8/layout/cycle3"/>
    <dgm:cxn modelId="{9CBAA251-A02D-479D-86EA-95B6B6AB3DE5}" type="presParOf" srcId="{A298EF21-7972-48A8-87BE-31FEDF32F6A4}" destId="{16FB1C9A-7A32-41F7-A776-E255E76DE141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8331A-A4D8-42ED-88EC-841BB3ABC23D}">
      <dsp:nvSpPr>
        <dsp:cNvPr id="0" name=""/>
        <dsp:cNvSpPr/>
      </dsp:nvSpPr>
      <dsp:spPr>
        <a:xfrm rot="5400000">
          <a:off x="-275868" y="280485"/>
          <a:ext cx="1839125" cy="12873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48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648310"/>
        <a:ext cx="1287388" cy="551737"/>
      </dsp:txXfrm>
    </dsp:sp>
    <dsp:sp modelId="{BDC0A2EB-B756-4FC4-BAD3-18D7259EB518}">
      <dsp:nvSpPr>
        <dsp:cNvPr id="0" name=""/>
        <dsp:cNvSpPr/>
      </dsp:nvSpPr>
      <dsp:spPr>
        <a:xfrm rot="5400000">
          <a:off x="4010472" y="-2718467"/>
          <a:ext cx="1196060" cy="664222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 словарю можно работать с каждой группой слов отдельно</a:t>
          </a:r>
          <a:endParaRPr lang="ru-RU" sz="32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87388" y="63004"/>
        <a:ext cx="6583842" cy="1079286"/>
      </dsp:txXfrm>
    </dsp:sp>
    <dsp:sp modelId="{61DE769A-659B-4896-87F4-1D7D280B6466}">
      <dsp:nvSpPr>
        <dsp:cNvPr id="0" name=""/>
        <dsp:cNvSpPr/>
      </dsp:nvSpPr>
      <dsp:spPr>
        <a:xfrm rot="5400000">
          <a:off x="-275868" y="1928073"/>
          <a:ext cx="1839125" cy="12873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48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2295898"/>
        <a:ext cx="1287388" cy="551737"/>
      </dsp:txXfrm>
    </dsp:sp>
    <dsp:sp modelId="{8F655E3B-B125-49FF-8915-7F6864E85F57}">
      <dsp:nvSpPr>
        <dsp:cNvPr id="0" name=""/>
        <dsp:cNvSpPr/>
      </dsp:nvSpPr>
      <dsp:spPr>
        <a:xfrm rot="5400000">
          <a:off x="4010787" y="-1071193"/>
          <a:ext cx="1195431" cy="664222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Нужно записать слово, изображенное на картинке</a:t>
          </a:r>
          <a:endParaRPr lang="ru-RU" sz="32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87388" y="1710562"/>
        <a:ext cx="6583873" cy="1078719"/>
      </dsp:txXfrm>
    </dsp:sp>
    <dsp:sp modelId="{3221ABD0-FD88-4C4B-A5B9-27AF381DFB4F}">
      <dsp:nvSpPr>
        <dsp:cNvPr id="0" name=""/>
        <dsp:cNvSpPr/>
      </dsp:nvSpPr>
      <dsp:spPr>
        <a:xfrm rot="5400000">
          <a:off x="-275868" y="3580278"/>
          <a:ext cx="1839125" cy="1287388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4800" b="1" kern="1200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3948103"/>
        <a:ext cx="1287388" cy="551737"/>
      </dsp:txXfrm>
    </dsp:sp>
    <dsp:sp modelId="{7B52AAA9-7845-4B24-B7B8-861CFD7D5A07}">
      <dsp:nvSpPr>
        <dsp:cNvPr id="0" name=""/>
        <dsp:cNvSpPr/>
      </dsp:nvSpPr>
      <dsp:spPr>
        <a:xfrm rot="5400000">
          <a:off x="4010787" y="576393"/>
          <a:ext cx="1195431" cy="664222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b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Чтобы себя проверить, нужно щёлкнуть по карточке «Проверь себя»</a:t>
          </a:r>
          <a:endParaRPr lang="ru-RU" sz="3000" b="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87388" y="3358148"/>
        <a:ext cx="6583873" cy="10787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C7000-972F-4164-BB44-D3BBF13055EB}">
      <dsp:nvSpPr>
        <dsp:cNvPr id="0" name=""/>
        <dsp:cNvSpPr/>
      </dsp:nvSpPr>
      <dsp:spPr>
        <a:xfrm>
          <a:off x="999304" y="-37014"/>
          <a:ext cx="5716695" cy="5716695"/>
        </a:xfrm>
        <a:prstGeom prst="circularArrow">
          <a:avLst>
            <a:gd name="adj1" fmla="val 5544"/>
            <a:gd name="adj2" fmla="val 330680"/>
            <a:gd name="adj3" fmla="val 14508116"/>
            <a:gd name="adj4" fmla="val 16954614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8651C-C161-4D5F-BF1A-E536868F928F}">
      <dsp:nvSpPr>
        <dsp:cNvPr id="0" name=""/>
        <dsp:cNvSpPr/>
      </dsp:nvSpPr>
      <dsp:spPr>
        <a:xfrm>
          <a:off x="2962932" y="1758"/>
          <a:ext cx="1789438" cy="8947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магазин</a:t>
          </a:r>
          <a:endParaRPr lang="ru-RU" sz="2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06609" y="45435"/>
        <a:ext cx="1702084" cy="807365"/>
      </dsp:txXfrm>
    </dsp:sp>
    <dsp:sp modelId="{FB44821D-7028-4BE7-9E02-0D6B3DC52D76}">
      <dsp:nvSpPr>
        <dsp:cNvPr id="0" name=""/>
        <dsp:cNvSpPr/>
      </dsp:nvSpPr>
      <dsp:spPr>
        <a:xfrm>
          <a:off x="4868899" y="919623"/>
          <a:ext cx="1789438" cy="89471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продукты питания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12576" y="963300"/>
        <a:ext cx="1702084" cy="807365"/>
      </dsp:txXfrm>
    </dsp:sp>
    <dsp:sp modelId="{9AD46114-C447-4BE0-B50D-F197FD3F28C1}">
      <dsp:nvSpPr>
        <dsp:cNvPr id="0" name=""/>
        <dsp:cNvSpPr/>
      </dsp:nvSpPr>
      <dsp:spPr>
        <a:xfrm>
          <a:off x="5339634" y="2982048"/>
          <a:ext cx="1789438" cy="89471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десерт</a:t>
          </a:r>
          <a:endParaRPr lang="ru-RU" sz="2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83311" y="3025725"/>
        <a:ext cx="1702084" cy="807365"/>
      </dsp:txXfrm>
    </dsp:sp>
    <dsp:sp modelId="{C6B55309-C922-4B7C-9CF3-5FF6900DD4FA}">
      <dsp:nvSpPr>
        <dsp:cNvPr id="0" name=""/>
        <dsp:cNvSpPr/>
      </dsp:nvSpPr>
      <dsp:spPr>
        <a:xfrm>
          <a:off x="4020664" y="4635984"/>
          <a:ext cx="1789438" cy="8947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школа</a:t>
          </a:r>
          <a:endParaRPr lang="ru-RU" sz="2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64341" y="4679661"/>
        <a:ext cx="1702084" cy="807365"/>
      </dsp:txXfrm>
    </dsp:sp>
    <dsp:sp modelId="{BF57F1F9-54C9-4CCC-9CFC-3ECB6C11E568}">
      <dsp:nvSpPr>
        <dsp:cNvPr id="0" name=""/>
        <dsp:cNvSpPr/>
      </dsp:nvSpPr>
      <dsp:spPr>
        <a:xfrm>
          <a:off x="1905201" y="4635984"/>
          <a:ext cx="1789438" cy="89471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дом</a:t>
          </a:r>
          <a:endParaRPr lang="ru-RU" sz="2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48878" y="4679661"/>
        <a:ext cx="1702084" cy="807365"/>
      </dsp:txXfrm>
    </dsp:sp>
    <dsp:sp modelId="{29B70D18-D21A-419F-8B0F-7FEA4A403A2A}">
      <dsp:nvSpPr>
        <dsp:cNvPr id="0" name=""/>
        <dsp:cNvSpPr/>
      </dsp:nvSpPr>
      <dsp:spPr>
        <a:xfrm>
          <a:off x="586231" y="2982048"/>
          <a:ext cx="1789438" cy="8947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путеше</a:t>
          </a: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ствие</a:t>
          </a:r>
          <a:endParaRPr lang="ru-RU" sz="28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9908" y="3025725"/>
        <a:ext cx="1702084" cy="807365"/>
      </dsp:txXfrm>
    </dsp:sp>
    <dsp:sp modelId="{16FB1C9A-7A32-41F7-A776-E255E76DE141}">
      <dsp:nvSpPr>
        <dsp:cNvPr id="0" name=""/>
        <dsp:cNvSpPr/>
      </dsp:nvSpPr>
      <dsp:spPr>
        <a:xfrm>
          <a:off x="1056965" y="919623"/>
          <a:ext cx="1789438" cy="89471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разное</a:t>
          </a:r>
          <a:endParaRPr lang="ru-RU" sz="32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00642" y="963300"/>
        <a:ext cx="1702084" cy="807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38D93-2C4E-4806-8DE3-6B425BB8C1DC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BAA5D-293D-4D55-BFB8-F73605256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AA5D-293D-4D55-BFB8-F736052563C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71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AA5D-293D-4D55-BFB8-F736052563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slide" Target="slide2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slide" Target="slide16.xml"/><Relationship Id="rId5" Type="http://schemas.openxmlformats.org/officeDocument/2006/relationships/diagramQuickStyle" Target="../diagrams/quickStyle2.xml"/><Relationship Id="rId10" Type="http://schemas.openxmlformats.org/officeDocument/2006/relationships/slide" Target="slide12.xml"/><Relationship Id="rId4" Type="http://schemas.openxmlformats.org/officeDocument/2006/relationships/diagramLayout" Target="../diagrams/layout2.xml"/><Relationship Id="rId9" Type="http://schemas.openxmlformats.org/officeDocument/2006/relationships/slide" Target="slide8.xml"/><Relationship Id="rId14" Type="http://schemas.openxmlformats.org/officeDocument/2006/relationships/slide" Target="slide2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ollady.ru/pic/0002/kolbasa/12.jpg" TargetMode="External"/><Relationship Id="rId13" Type="http://schemas.openxmlformats.org/officeDocument/2006/relationships/hyperlink" Target="http://av.ru/i/photo/_foods/dairy/Smetana-natural_naya_bgr_azbukavkusa.ru.jpg" TargetMode="External"/><Relationship Id="rId18" Type="http://schemas.openxmlformats.org/officeDocument/2006/relationships/hyperlink" Target="http://img3.imageshack.us/img3/8939/64038880.jpg" TargetMode="External"/><Relationship Id="rId26" Type="http://schemas.openxmlformats.org/officeDocument/2006/relationships/hyperlink" Target="http://blogonlet.ru/images/img03/26.jpg" TargetMode="External"/><Relationship Id="rId39" Type="http://schemas.openxmlformats.org/officeDocument/2006/relationships/slide" Target="slide2.xml"/><Relationship Id="rId3" Type="http://schemas.openxmlformats.org/officeDocument/2006/relationships/hyperlink" Target="http://fotodes.ru/upload/img1341567513.jpg" TargetMode="External"/><Relationship Id="rId21" Type="http://schemas.openxmlformats.org/officeDocument/2006/relationships/hyperlink" Target="http://900igr.net/data/chelovek/Professii-6.files/0003-006-Uchitelnitsa.jpg" TargetMode="External"/><Relationship Id="rId34" Type="http://schemas.openxmlformats.org/officeDocument/2006/relationships/hyperlink" Target="http://peopleask.ru/wp-content/uploads/brekfest.jpg" TargetMode="External"/><Relationship Id="rId7" Type="http://schemas.openxmlformats.org/officeDocument/2006/relationships/hyperlink" Target="http://www.xolodshop.ru/uploads/posts/2011-07/1310126858_kak-oborudovat-svoi-magazin.jpg" TargetMode="External"/><Relationship Id="rId12" Type="http://schemas.openxmlformats.org/officeDocument/2006/relationships/hyperlink" Target="http://us.123rf.com/400wm/400/400/alexan66/alexan661108/alexan66110800035/10414054-cutlet.jpg" TargetMode="External"/><Relationship Id="rId17" Type="http://schemas.openxmlformats.org/officeDocument/2006/relationships/hyperlink" Target="http://prosto-i-vkusno.ru/wp-content/uploads/2011/04/DSC026301.jpg" TargetMode="External"/><Relationship Id="rId25" Type="http://schemas.openxmlformats.org/officeDocument/2006/relationships/hyperlink" Target="http://www.ikea.com/ru/ru/images/products/kivik-divan--mestnyj__0115160_PE268372_S4.JPG" TargetMode="External"/><Relationship Id="rId33" Type="http://schemas.openxmlformats.org/officeDocument/2006/relationships/hyperlink" Target="http://slavyanskaya-kultura.ru/images/artlib_gallery-37580-b.jpg" TargetMode="External"/><Relationship Id="rId38" Type="http://schemas.openxmlformats.org/officeDocument/2006/relationships/hyperlink" Target="http://storefiles.info/image/687474703a2f2f6f6e6c696e652e666f746f7363686f6f6c2e72752f70686f746f732f6269672f70686f746f2d363930362e6a7067" TargetMode="External"/><Relationship Id="rId2" Type="http://schemas.openxmlformats.org/officeDocument/2006/relationships/hyperlink" Target="http://fotoramochki.com/predmety/clipart-apelsin.png" TargetMode="External"/><Relationship Id="rId16" Type="http://schemas.openxmlformats.org/officeDocument/2006/relationships/hyperlink" Target="http://videorecept.org/uploads/taginator/Apr-2013/vishnevyj-pirog.jpg" TargetMode="External"/><Relationship Id="rId20" Type="http://schemas.openxmlformats.org/officeDocument/2006/relationships/hyperlink" Target="http://www.bibliobraz.com/wp-content/uploads/2-%D0%A0%D1%83%D1%81%D1%81%D0%BA%D0%B8%D0%B9-%D1%8F%D0%B7%D1%8B%D0%BA.jpg" TargetMode="External"/><Relationship Id="rId29" Type="http://schemas.openxmlformats.org/officeDocument/2006/relationships/hyperlink" Target="http://www.photoclip.ru/images/photoframe_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14.radikal.ru/i329/1209/ee/01774c44a2e8.png" TargetMode="External"/><Relationship Id="rId11" Type="http://schemas.openxmlformats.org/officeDocument/2006/relationships/hyperlink" Target="http://tiny-girls.ru/wp-content/uploads/2012/04/img4f710b515af1a.jpg" TargetMode="External"/><Relationship Id="rId24" Type="http://schemas.openxmlformats.org/officeDocument/2006/relationships/hyperlink" Target="http://img1.liveinternet.ru/images/attach/c/7/94/387/94387427_301.jpg" TargetMode="External"/><Relationship Id="rId32" Type="http://schemas.openxmlformats.org/officeDocument/2006/relationships/hyperlink" Target="http://i.sunhome.ru/foto/187/yaguar_mashina-2.jpg" TargetMode="External"/><Relationship Id="rId37" Type="http://schemas.openxmlformats.org/officeDocument/2006/relationships/hyperlink" Target="http://content.foto.mail.ru/mail/maloi888-8/_animated/i-1129.gif" TargetMode="External"/><Relationship Id="rId5" Type="http://schemas.openxmlformats.org/officeDocument/2006/relationships/hyperlink" Target="http://fotki.ykt.ru/albums/userpics/21673/berries.jpg" TargetMode="External"/><Relationship Id="rId15" Type="http://schemas.openxmlformats.org/officeDocument/2006/relationships/hyperlink" Target="http://fitdoma.ru/wp-content/uploads/2012/03/kefir_korica2.jpg" TargetMode="External"/><Relationship Id="rId23" Type="http://schemas.openxmlformats.org/officeDocument/2006/relationships/hyperlink" Target="http://kseniyauspeshnaya.ru/wp-content/uploads/2013/05/65.jpg" TargetMode="External"/><Relationship Id="rId28" Type="http://schemas.openxmlformats.org/officeDocument/2006/relationships/hyperlink" Target="http://img.alibaba.com/photo/553009296/wholesale_Antique_beds_bedroom_furniture_iron_bed.jpg" TargetMode="External"/><Relationship Id="rId36" Type="http://schemas.openxmlformats.org/officeDocument/2006/relationships/hyperlink" Target="http://healthy-zone.ru/wp-content/uploads/2012/12/Food_Differring_meal_Russian_kitchen_033941_.jpg" TargetMode="External"/><Relationship Id="rId10" Type="http://schemas.openxmlformats.org/officeDocument/2006/relationships/hyperlink" Target="http://www.timeboil.ru/img/site/12492395561321.png" TargetMode="External"/><Relationship Id="rId19" Type="http://schemas.openxmlformats.org/officeDocument/2006/relationships/hyperlink" Target="http://www.100tovarov.ru/showpic.asp?type=2&amp;id=1052" TargetMode="External"/><Relationship Id="rId31" Type="http://schemas.openxmlformats.org/officeDocument/2006/relationships/hyperlink" Target="http://www.12mm.ru/base/vagpas/vagpas-20.2/bigfoto/0big.jpg" TargetMode="External"/><Relationship Id="rId4" Type="http://schemas.openxmlformats.org/officeDocument/2006/relationships/hyperlink" Target="http://woplan.net/pictures/2035.gif" TargetMode="External"/><Relationship Id="rId9" Type="http://schemas.openxmlformats.org/officeDocument/2006/relationships/hyperlink" Target="http://www.ampravda.ru/files/articles/28083/704sg7kgbd1m-400.jpg" TargetMode="External"/><Relationship Id="rId14" Type="http://schemas.openxmlformats.org/officeDocument/2006/relationships/hyperlink" Target="http://yagod.net/wp-content/uploads/2011/05/kisel.jpg" TargetMode="External"/><Relationship Id="rId22" Type="http://schemas.openxmlformats.org/officeDocument/2006/relationships/hyperlink" Target="http://st.gdefon.ru/wallpapers_original/wallpapers/372225_(www.GdeFon.ru).jpg" TargetMode="External"/><Relationship Id="rId27" Type="http://schemas.openxmlformats.org/officeDocument/2006/relationships/hyperlink" Target="http://adtp.ru/wp-content/uploads/2012/11/1179.jpg" TargetMode="External"/><Relationship Id="rId30" Type="http://schemas.openxmlformats.org/officeDocument/2006/relationships/hyperlink" Target="http://www.transportglobus.info/images/new/04/ex1059.jpg" TargetMode="External"/><Relationship Id="rId35" Type="http://schemas.openxmlformats.org/officeDocument/2006/relationships/hyperlink" Target="http://us.123rf.com/400wm/400/400/wavebreakmediamicro/wavebreakmediamicro1108/wavebreakmediamicro110844437/10256395-noen--n---n---n------n-n----n----nf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928926" y="1857364"/>
            <a:ext cx="1066800" cy="1066800"/>
          </a:xfrm>
          <a:prstGeom prst="ellipse">
            <a:avLst/>
          </a:prstGeom>
          <a:solidFill>
            <a:srgbClr val="990099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О</a:t>
            </a: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4143372" y="2928934"/>
            <a:ext cx="1066800" cy="10668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В</a:t>
            </a: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857356" y="2928934"/>
            <a:ext cx="1066800" cy="10668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Л</a:t>
            </a: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785786" y="1785926"/>
            <a:ext cx="10668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С</a:t>
            </a: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7286644" y="1785926"/>
            <a:ext cx="1066800" cy="1066800"/>
          </a:xfrm>
          <a:prstGeom prst="ellipse">
            <a:avLst/>
          </a:prstGeom>
          <a:solidFill>
            <a:srgbClr val="FF00FF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215074" y="2857496"/>
            <a:ext cx="10668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Р</a:t>
            </a: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143504" y="1785926"/>
            <a:ext cx="1066800" cy="1066800"/>
          </a:xfrm>
          <a:prstGeom prst="ellipse">
            <a:avLst/>
          </a:prstGeom>
          <a:solidFill>
            <a:srgbClr val="00CC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А</a:t>
            </a:r>
          </a:p>
        </p:txBody>
      </p:sp>
      <p:grpSp>
        <p:nvGrpSpPr>
          <p:cNvPr id="6" name="Группа 18"/>
          <p:cNvGrpSpPr/>
          <p:nvPr/>
        </p:nvGrpSpPr>
        <p:grpSpPr>
          <a:xfrm>
            <a:off x="7929586" y="714356"/>
            <a:ext cx="642942" cy="571504"/>
            <a:chOff x="4500562" y="1142984"/>
            <a:chExt cx="857256" cy="785818"/>
          </a:xfrm>
        </p:grpSpPr>
        <p:sp>
          <p:nvSpPr>
            <p:cNvPr id="20" name="Пятно 1 1"/>
            <p:cNvSpPr/>
            <p:nvPr/>
          </p:nvSpPr>
          <p:spPr>
            <a:xfrm>
              <a:off x="4500562" y="1142984"/>
              <a:ext cx="857256" cy="785818"/>
            </a:xfrm>
            <a:prstGeom prst="star7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  <a:innerShdw blurRad="114300">
                <a:schemeClr val="tx2">
                  <a:lumMod val="60000"/>
                  <a:lumOff val="40000"/>
                </a:schemeClr>
              </a:innerShdw>
            </a:effectLst>
            <a:scene3d>
              <a:camera prst="orthographicFront"/>
              <a:lightRig rig="threePt" dir="t"/>
            </a:scene3d>
            <a:sp3d contourW="69850">
              <a:bevelT w="152400" h="50800" prst="softRound"/>
              <a:contourClr>
                <a:schemeClr val="accent5">
                  <a:lumMod val="60000"/>
                  <a:lumOff val="40000"/>
                </a:schemeClr>
              </a:contourClr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 descr="0_4ac44_ccf35d80_L.pn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 contrast="-40000"/>
            </a:blip>
            <a:stretch>
              <a:fillRect/>
            </a:stretch>
          </p:blipFill>
          <p:spPr>
            <a:xfrm>
              <a:off x="4667443" y="1357298"/>
              <a:ext cx="404624" cy="571504"/>
            </a:xfrm>
            <a:prstGeom prst="foldedCorner">
              <a:avLst/>
            </a:prstGeom>
          </p:spPr>
        </p:pic>
        <p:pic>
          <p:nvPicPr>
            <p:cNvPr id="22" name="Рисунок 21" descr="0_4ac42_1f4e12d2_L.pn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/>
            </a:blip>
            <a:stretch>
              <a:fillRect/>
            </a:stretch>
          </p:blipFill>
          <p:spPr>
            <a:xfrm>
              <a:off x="4807363" y="1285860"/>
              <a:ext cx="455204" cy="642942"/>
            </a:xfrm>
            <a:prstGeom prst="foldedCorner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395536" y="5429264"/>
            <a:ext cx="46059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Чолак Елена Геннадьевна,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 учитель начальных </a:t>
            </a:r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классов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 МБОУ Арктический лицей, г. Новый Уренгой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2026 г.</a:t>
            </a:r>
            <a:endParaRPr lang="ru-RU" sz="1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4357694"/>
            <a:ext cx="1531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9239556132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492" y="1428736"/>
            <a:ext cx="3912756" cy="316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м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роны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4f710b515af1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00562" y="1428736"/>
            <a:ext cx="4185602" cy="31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78631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л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пша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тлета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0414054-cutlet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71472" y="1689760"/>
            <a:ext cx="3559551" cy="3096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Smetana-natural_naya_bgr_azbukavkusa.r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643438" y="1714488"/>
            <a:ext cx="4000528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78631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смет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на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28596" y="71414"/>
            <a:ext cx="8358246" cy="6463308"/>
            <a:chOff x="428596" y="142852"/>
            <a:chExt cx="8358246" cy="646330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28596" y="142852"/>
              <a:ext cx="8358246" cy="6463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Третья группа:</a:t>
              </a:r>
              <a:br>
                <a:rPr lang="ru-RU" sz="5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мпот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сел</a:t>
              </a:r>
              <a:r>
                <a:rPr lang="ru-RU" sz="6000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ь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фир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чен</a:t>
              </a:r>
              <a:r>
                <a:rPr lang="ru-RU" sz="6000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ь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нфета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рог</a:t>
              </a:r>
              <a:endPara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Диагональная полоса 3"/>
            <p:cNvSpPr/>
            <p:nvPr/>
          </p:nvSpPr>
          <p:spPr>
            <a:xfrm>
              <a:off x="5000628" y="564357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>
              <a:off x="5214942" y="107154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4857752" y="200024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5000628" y="292893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/>
            <p:cNvSpPr/>
            <p:nvPr/>
          </p:nvSpPr>
          <p:spPr>
            <a:xfrm>
              <a:off x="5026347" y="471488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Диагональная полоса 8"/>
            <p:cNvSpPr/>
            <p:nvPr/>
          </p:nvSpPr>
          <p:spPr>
            <a:xfrm>
              <a:off x="4643438" y="385762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cept-kompot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71472" y="1571612"/>
            <a:ext cx="4000528" cy="29093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мпот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kis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71612"/>
            <a:ext cx="3810027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857752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и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сель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7752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е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фир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52496" y="1403446"/>
            <a:ext cx="3348000" cy="3240000"/>
            <a:chOff x="928662" y="714356"/>
            <a:chExt cx="4214842" cy="429260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928662" y="714356"/>
              <a:ext cx="4214842" cy="4286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big.jpe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8662" y="714356"/>
              <a:ext cx="2533650" cy="4286250"/>
            </a:xfrm>
            <a:prstGeom prst="rect">
              <a:avLst/>
            </a:prstGeom>
          </p:spPr>
        </p:pic>
        <p:pic>
          <p:nvPicPr>
            <p:cNvPr id="8" name="Рисунок 7" descr="kefir_korica2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214678" y="1857364"/>
              <a:ext cx="1914516" cy="3149600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1500166" y="3357562"/>
            <a:ext cx="785818" cy="35719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DSC02630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92001" y="1428736"/>
            <a:ext cx="3880527" cy="3158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8631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е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ченье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8631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ishnevyj-piro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214422"/>
            <a:ext cx="4081160" cy="31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и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рог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5" descr="6403888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1500174"/>
            <a:ext cx="3861514" cy="257176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4929190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нфета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90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28596" y="142001"/>
            <a:ext cx="8358246" cy="6001643"/>
            <a:chOff x="428596" y="142001"/>
            <a:chExt cx="8358246" cy="600164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142001"/>
              <a:ext cx="8358246" cy="6001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Четвёртая группа:</a:t>
              </a:r>
              <a:br>
                <a:rPr lang="ru-RU" sz="5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ру</a:t>
              </a:r>
              <a:r>
                <a:rPr lang="ru-RU" sz="6600" u="sng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сс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кий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ртфел</a:t>
              </a:r>
              <a:r>
                <a:rPr lang="ru-RU" sz="6600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ь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праз</a:t>
              </a:r>
              <a:r>
                <a:rPr lang="ru-RU" sz="6600" u="sng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ник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учит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r>
                <a:rPr lang="ru-RU" sz="6600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ь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ница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зд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ров</a:t>
              </a:r>
              <a:r>
                <a:rPr lang="ru-RU" sz="6600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ь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</a:p>
          </p:txBody>
        </p:sp>
        <p:sp>
          <p:nvSpPr>
            <p:cNvPr id="3" name="Диагональная полоса 2"/>
            <p:cNvSpPr/>
            <p:nvPr/>
          </p:nvSpPr>
          <p:spPr>
            <a:xfrm>
              <a:off x="3786182" y="107154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Диагональная полоса 3"/>
            <p:cNvSpPr/>
            <p:nvPr/>
          </p:nvSpPr>
          <p:spPr>
            <a:xfrm>
              <a:off x="4071934" y="307181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>
              <a:off x="3428992" y="407194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4857752" y="514351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5357818" y="214311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ру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сс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кий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57752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ртфель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showpi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1714488"/>
            <a:ext cx="3162300" cy="2914650"/>
          </a:xfrm>
          <a:prstGeom prst="rect">
            <a:avLst/>
          </a:prstGeom>
        </p:spPr>
      </p:pic>
      <p:pic>
        <p:nvPicPr>
          <p:cNvPr id="8" name="Рисунок 7" descr="2-Русский-язы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1285860"/>
            <a:ext cx="2410937" cy="316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14546" y="1928802"/>
            <a:ext cx="1214446" cy="285752"/>
          </a:xfrm>
          <a:prstGeom prst="rect">
            <a:avLst/>
          </a:prstGeom>
          <a:solidFill>
            <a:srgbClr val="8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праз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д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ник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57752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учит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е</a:t>
            </a: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льница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372225_(www.GdeFon.ru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2910" y="1571612"/>
            <a:ext cx="3500462" cy="31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0003-006-Uchitelnitsa.jpg"/>
          <p:cNvPicPr>
            <a:picLocks noChangeAspect="1"/>
          </p:cNvPicPr>
          <p:nvPr/>
        </p:nvPicPr>
        <p:blipFill>
          <a:blip r:embed="rId3"/>
          <a:srcRect l="12047" t="166" r="14168" b="779"/>
          <a:stretch>
            <a:fillRect/>
          </a:stretch>
        </p:blipFill>
        <p:spPr>
          <a:xfrm>
            <a:off x="5072066" y="1571612"/>
            <a:ext cx="3500462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7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зд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ровье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4317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Рисунок 4" descr="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972008"/>
            <a:ext cx="4328650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1071546"/>
          <a:ext cx="7929618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43174" y="357166"/>
            <a:ext cx="39117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ИНСТРУКЦИЯ</a:t>
            </a:r>
            <a:endParaRPr lang="ru-RU" sz="40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428596" y="108964"/>
            <a:ext cx="8358246" cy="6463308"/>
            <a:chOff x="428596" y="108964"/>
            <a:chExt cx="8358246" cy="646330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108964"/>
              <a:ext cx="8358246" cy="6463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Пятая группа: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ва</a:t>
              </a:r>
              <a:r>
                <a:rPr lang="ru-RU" sz="6000" u="sng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нн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ван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комн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кр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вать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лес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т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ница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ртина</a:t>
              </a:r>
              <a:endPara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Диагональная полоса 2"/>
            <p:cNvSpPr/>
            <p:nvPr/>
          </p:nvSpPr>
          <p:spPr>
            <a:xfrm>
              <a:off x="5000628" y="192880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Диагональная полоса 3"/>
            <p:cNvSpPr/>
            <p:nvPr/>
          </p:nvSpPr>
          <p:spPr>
            <a:xfrm>
              <a:off x="4214810" y="100010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>
              <a:off x="3857620" y="285749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5000628" y="378619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3714744" y="464344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/>
            <p:cNvSpPr/>
            <p:nvPr/>
          </p:nvSpPr>
          <p:spPr>
            <a:xfrm>
              <a:off x="4929190" y="557214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ва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нн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631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ртина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94387427_3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428736"/>
            <a:ext cx="3769548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photoframe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142984"/>
            <a:ext cx="2350744" cy="31813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комн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та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лес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т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ница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11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214422"/>
            <a:ext cx="3321960" cy="3321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26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472" y="1214422"/>
            <a:ext cx="3786214" cy="3286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кр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вать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529151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д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и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ван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6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wholesale_Antique_beds_bedroom_furniture_iron_bed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1214422"/>
            <a:ext cx="4388845" cy="3286148"/>
          </a:xfrm>
          <a:prstGeom prst="rect">
            <a:avLst/>
          </a:prstGeom>
        </p:spPr>
      </p:pic>
      <p:pic>
        <p:nvPicPr>
          <p:cNvPr id="8" name="Рисунок 7" descr="kivik-divan--mestnyj__0115160_PE268372_S4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8834" y="714356"/>
            <a:ext cx="4175132" cy="417513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28596" y="71414"/>
            <a:ext cx="8358246" cy="6001643"/>
            <a:chOff x="428596" y="71414"/>
            <a:chExt cx="8358246" cy="600164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71414"/>
              <a:ext cx="8358246" cy="6001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Шестая  группа:</a:t>
              </a:r>
              <a:br>
                <a:rPr lang="ru-RU" sz="5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лет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гон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рзина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шина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ревня</a:t>
              </a:r>
              <a:endPara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Диагональная полоса 2"/>
            <p:cNvSpPr/>
            <p:nvPr/>
          </p:nvSpPr>
          <p:spPr>
            <a:xfrm>
              <a:off x="5072066" y="100010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Диагональная полоса 3"/>
            <p:cNvSpPr/>
            <p:nvPr/>
          </p:nvSpPr>
          <p:spPr>
            <a:xfrm>
              <a:off x="4929190" y="200024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>
              <a:off x="5000628" y="300037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5000628" y="400050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4643438" y="500063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б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и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лет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гон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6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ex10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000108"/>
            <a:ext cx="2357454" cy="3624756"/>
          </a:xfrm>
          <a:prstGeom prst="rect">
            <a:avLst/>
          </a:prstGeom>
        </p:spPr>
      </p:pic>
      <p:pic>
        <p:nvPicPr>
          <p:cNvPr id="8" name="Рисунок 7" descr="0big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8354" y="1500175"/>
            <a:ext cx="3970433" cy="26432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рзина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м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шина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6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yaguar_mashina-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5194" y="1285860"/>
            <a:ext cx="5018806" cy="3327854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1785926"/>
            <a:ext cx="3000396" cy="300039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7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д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е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ревня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4317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Рисунок 4" descr="artlib_gallery-37580-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071546"/>
            <a:ext cx="6167454" cy="35231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28596" y="71414"/>
            <a:ext cx="8358246" cy="6001643"/>
            <a:chOff x="428596" y="71414"/>
            <a:chExt cx="8358246" cy="6001643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71414"/>
              <a:ext cx="8358246" cy="6001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Седьмая группа:</a:t>
              </a:r>
              <a:br>
                <a:rPr lang="ru-RU" sz="5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завтр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уж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и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</a:p>
            <a:p>
              <a:pPr algn="ctr"/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бед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сп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сиб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  <a:p>
              <a:pPr algn="ctr"/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жалу</a:t>
              </a:r>
              <a:r>
                <a:rPr lang="ru-RU" sz="6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й</a:t>
              </a:r>
              <a:r>
                <a:rPr lang="ru-RU" sz="6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ста</a:t>
              </a:r>
              <a:endPara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Диагональная полоса 2"/>
            <p:cNvSpPr/>
            <p:nvPr/>
          </p:nvSpPr>
          <p:spPr>
            <a:xfrm>
              <a:off x="3929058" y="200024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Диагональная полоса 3"/>
            <p:cNvSpPr/>
            <p:nvPr/>
          </p:nvSpPr>
          <p:spPr>
            <a:xfrm>
              <a:off x="3857620" y="100010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>
              <a:off x="4857752" y="300037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5000628" y="400050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4143372" y="500063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завтр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631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уж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и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н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Рисунок 7" descr="brekfest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596" y="1571612"/>
            <a:ext cx="4061538" cy="28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10256395-noen--n---n---n------n-n----n----nf.jpg"/>
          <p:cNvPicPr>
            <a:picLocks noChangeAspect="1"/>
          </p:cNvPicPr>
          <p:nvPr/>
        </p:nvPicPr>
        <p:blipFill>
          <a:blip r:embed="rId3" cstate="screen"/>
          <a:srcRect b="-1474"/>
          <a:stretch>
            <a:fillRect/>
          </a:stretch>
        </p:blipFill>
        <p:spPr>
          <a:xfrm>
            <a:off x="4833939" y="1571612"/>
            <a:ext cx="3810027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785786" y="754058"/>
          <a:ext cx="7715304" cy="5532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>
            <a:hlinkClick r:id="rId8" action="ppaction://hlinksldjump"/>
          </p:cNvPr>
          <p:cNvSpPr/>
          <p:nvPr/>
        </p:nvSpPr>
        <p:spPr>
          <a:xfrm>
            <a:off x="3571868" y="642918"/>
            <a:ext cx="2071702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9" action="ppaction://hlinksldjump"/>
          </p:cNvPr>
          <p:cNvSpPr/>
          <p:nvPr/>
        </p:nvSpPr>
        <p:spPr>
          <a:xfrm>
            <a:off x="5643570" y="1643050"/>
            <a:ext cx="2286016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10" action="ppaction://hlinksldjump"/>
          </p:cNvPr>
          <p:cNvSpPr/>
          <p:nvPr/>
        </p:nvSpPr>
        <p:spPr>
          <a:xfrm>
            <a:off x="6072198" y="3714752"/>
            <a:ext cx="1857388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1" action="ppaction://hlinksldjump"/>
          </p:cNvPr>
          <p:cNvSpPr/>
          <p:nvPr/>
        </p:nvSpPr>
        <p:spPr>
          <a:xfrm>
            <a:off x="4786314" y="5286388"/>
            <a:ext cx="1857388" cy="100013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2" action="ppaction://hlinksldjump"/>
          </p:cNvPr>
          <p:cNvSpPr/>
          <p:nvPr/>
        </p:nvSpPr>
        <p:spPr>
          <a:xfrm>
            <a:off x="2571736" y="5429264"/>
            <a:ext cx="2000264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3" action="ppaction://hlinksldjump"/>
          </p:cNvPr>
          <p:cNvSpPr/>
          <p:nvPr/>
        </p:nvSpPr>
        <p:spPr>
          <a:xfrm>
            <a:off x="1214414" y="3714752"/>
            <a:ext cx="2000264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4" action="ppaction://hlinksldjump"/>
          </p:cNvPr>
          <p:cNvSpPr/>
          <p:nvPr/>
        </p:nvSpPr>
        <p:spPr>
          <a:xfrm>
            <a:off x="1857356" y="1643050"/>
            <a:ext cx="178595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285720" y="6215082"/>
            <a:ext cx="1428760" cy="357190"/>
          </a:xfrm>
          <a:prstGeom prst="actionButtonBlank">
            <a:avLst/>
          </a:prstGeom>
          <a:solidFill>
            <a:schemeClr val="accent1"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Завершить показ</a:t>
            </a:r>
            <a:endParaRPr lang="ru-RU" sz="1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бед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57752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п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0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жалу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й</a:t>
            </a:r>
            <a:r>
              <a:rPr lang="ru-RU" sz="40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ста</a:t>
            </a:r>
            <a:endParaRPr lang="ru-RU" sz="40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528125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Food_Differring_meal_Russian_kitchen_033941_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428736"/>
            <a:ext cx="3714776" cy="321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687474703a2f2f6f6e6c696e652e666f746f7363686f6f6c2e72752f70686f746f732f6269672f70686f746f2d363930362e6a706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07095" y="1428736"/>
            <a:ext cx="3486375" cy="321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71670" y="5286388"/>
            <a:ext cx="5000660" cy="785818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сп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сибо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71670" y="5286388"/>
            <a:ext cx="5000660" cy="785818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" name="Рисунок 4" descr="a63f504d8c3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14290"/>
            <a:ext cx="3069452" cy="47720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71934" y="4643446"/>
            <a:ext cx="285752" cy="4286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3372" y="4928636"/>
            <a:ext cx="72000" cy="72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8860" y="4286256"/>
            <a:ext cx="4286280" cy="78581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сп.сибо</a:t>
            </a:r>
            <a:endParaRPr lang="ru-RU" sz="6000" b="1" dirty="0">
              <a:ln w="12700">
                <a:solidFill>
                  <a:srgbClr val="00B05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428783"/>
            <a:ext cx="8358246" cy="1283428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ru-RU" dirty="0" smtClean="0">
                <a:hlinkClick r:id="rId2"/>
              </a:rPr>
              <a:t>Апельсин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Арбуз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Мандарин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Ягода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Яблоко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Магазин</a:t>
            </a:r>
            <a:endParaRPr lang="ru-RU" dirty="0" smtClean="0"/>
          </a:p>
          <a:p>
            <a:r>
              <a:rPr lang="ru-RU" dirty="0" smtClean="0">
                <a:hlinkClick r:id="rId8"/>
              </a:rPr>
              <a:t>Колбаса</a:t>
            </a:r>
            <a:endParaRPr lang="ru-RU" dirty="0" smtClean="0"/>
          </a:p>
          <a:p>
            <a:r>
              <a:rPr lang="ru-RU" dirty="0" smtClean="0">
                <a:hlinkClick r:id="rId9"/>
              </a:rPr>
              <a:t>Сосиска</a:t>
            </a:r>
            <a:endParaRPr lang="ru-RU" dirty="0" smtClean="0"/>
          </a:p>
          <a:p>
            <a:r>
              <a:rPr lang="ru-RU" dirty="0" smtClean="0">
                <a:hlinkClick r:id="rId10"/>
              </a:rPr>
              <a:t>Макароны</a:t>
            </a:r>
            <a:endParaRPr lang="ru-RU" dirty="0" smtClean="0"/>
          </a:p>
          <a:p>
            <a:r>
              <a:rPr lang="ru-RU" dirty="0" smtClean="0">
                <a:hlinkClick r:id="rId11"/>
              </a:rPr>
              <a:t>Лапша</a:t>
            </a:r>
            <a:endParaRPr lang="ru-RU" dirty="0" smtClean="0"/>
          </a:p>
          <a:p>
            <a:r>
              <a:rPr lang="ru-RU" dirty="0" smtClean="0">
                <a:hlinkClick r:id="rId12"/>
              </a:rPr>
              <a:t>Котлета</a:t>
            </a:r>
            <a:endParaRPr lang="ru-RU" dirty="0" smtClean="0"/>
          </a:p>
          <a:p>
            <a:r>
              <a:rPr lang="ru-RU" dirty="0" smtClean="0">
                <a:hlinkClick r:id="rId13"/>
              </a:rPr>
              <a:t>Сметана</a:t>
            </a:r>
            <a:endParaRPr lang="ru-RU" dirty="0" smtClean="0"/>
          </a:p>
          <a:p>
            <a:r>
              <a:rPr lang="ru-RU" dirty="0" smtClean="0">
                <a:hlinkClick r:id="rId14"/>
              </a:rPr>
              <a:t>Кисель</a:t>
            </a:r>
            <a:endParaRPr lang="ru-RU" dirty="0" smtClean="0"/>
          </a:p>
          <a:p>
            <a:r>
              <a:rPr lang="ru-RU" dirty="0" smtClean="0">
                <a:hlinkClick r:id="rId15"/>
              </a:rPr>
              <a:t>Кефир</a:t>
            </a:r>
            <a:endParaRPr lang="ru-RU" dirty="0" smtClean="0"/>
          </a:p>
          <a:p>
            <a:r>
              <a:rPr lang="ru-RU" dirty="0" smtClean="0">
                <a:hlinkClick r:id="rId16"/>
              </a:rPr>
              <a:t>Пирог</a:t>
            </a:r>
            <a:endParaRPr lang="ru-RU" dirty="0" smtClean="0"/>
          </a:p>
          <a:p>
            <a:r>
              <a:rPr lang="ru-RU" dirty="0" smtClean="0">
                <a:hlinkClick r:id="rId17"/>
              </a:rPr>
              <a:t>Печенье</a:t>
            </a:r>
            <a:endParaRPr lang="ru-RU" dirty="0" smtClean="0"/>
          </a:p>
          <a:p>
            <a:r>
              <a:rPr lang="ru-RU" dirty="0" smtClean="0">
                <a:hlinkClick r:id="rId18"/>
              </a:rPr>
              <a:t>Конфета</a:t>
            </a:r>
            <a:endParaRPr lang="ru-RU" dirty="0" smtClean="0"/>
          </a:p>
          <a:p>
            <a:r>
              <a:rPr lang="ru-RU" dirty="0" smtClean="0">
                <a:hlinkClick r:id="rId19"/>
              </a:rPr>
              <a:t>Портфель</a:t>
            </a:r>
            <a:endParaRPr lang="ru-RU" dirty="0" smtClean="0"/>
          </a:p>
          <a:p>
            <a:r>
              <a:rPr lang="ru-RU" dirty="0" smtClean="0">
                <a:hlinkClick r:id="rId20"/>
              </a:rPr>
              <a:t>Русский</a:t>
            </a:r>
            <a:endParaRPr lang="ru-RU" dirty="0" smtClean="0"/>
          </a:p>
          <a:p>
            <a:r>
              <a:rPr lang="ru-RU" dirty="0" smtClean="0">
                <a:hlinkClick r:id="rId21"/>
              </a:rPr>
              <a:t>Учительница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endParaRPr lang="ru-RU" dirty="0" smtClean="0">
              <a:hlinkClick r:id="rId22"/>
            </a:endParaRPr>
          </a:p>
          <a:p>
            <a:r>
              <a:rPr lang="ru-RU" dirty="0" smtClean="0">
                <a:hlinkClick r:id="rId22"/>
              </a:rPr>
              <a:t>Праздник</a:t>
            </a:r>
            <a:endParaRPr lang="ru-RU" dirty="0" smtClean="0"/>
          </a:p>
          <a:p>
            <a:r>
              <a:rPr lang="ru-RU" dirty="0" smtClean="0">
                <a:hlinkClick r:id="rId23"/>
              </a:rPr>
              <a:t>Здоровье</a:t>
            </a:r>
            <a:endParaRPr lang="ru-RU" dirty="0" smtClean="0"/>
          </a:p>
          <a:p>
            <a:r>
              <a:rPr lang="ru-RU" dirty="0" smtClean="0">
                <a:hlinkClick r:id="rId24"/>
              </a:rPr>
              <a:t>Ванна</a:t>
            </a:r>
            <a:endParaRPr lang="ru-RU" dirty="0" smtClean="0"/>
          </a:p>
          <a:p>
            <a:r>
              <a:rPr lang="ru-RU" dirty="0" smtClean="0">
                <a:hlinkClick r:id="rId25"/>
              </a:rPr>
              <a:t>Диван</a:t>
            </a:r>
            <a:endParaRPr lang="ru-RU" dirty="0" smtClean="0"/>
          </a:p>
          <a:p>
            <a:r>
              <a:rPr lang="ru-RU" dirty="0" smtClean="0">
                <a:hlinkClick r:id="rId26"/>
              </a:rPr>
              <a:t>Комната</a:t>
            </a:r>
            <a:endParaRPr lang="ru-RU" dirty="0" smtClean="0"/>
          </a:p>
          <a:p>
            <a:r>
              <a:rPr lang="ru-RU" dirty="0" smtClean="0">
                <a:hlinkClick r:id="rId27"/>
              </a:rPr>
              <a:t>Лестница</a:t>
            </a:r>
            <a:endParaRPr lang="ru-RU" dirty="0" smtClean="0"/>
          </a:p>
          <a:p>
            <a:r>
              <a:rPr lang="ru-RU" dirty="0" smtClean="0">
                <a:hlinkClick r:id="rId28"/>
              </a:rPr>
              <a:t>Кровать</a:t>
            </a:r>
            <a:endParaRPr lang="ru-RU" dirty="0" smtClean="0"/>
          </a:p>
          <a:p>
            <a:r>
              <a:rPr lang="ru-RU" dirty="0" smtClean="0">
                <a:hlinkClick r:id="rId29"/>
              </a:rPr>
              <a:t>Картина</a:t>
            </a:r>
            <a:endParaRPr lang="ru-RU" dirty="0" smtClean="0"/>
          </a:p>
          <a:p>
            <a:r>
              <a:rPr lang="ru-RU" dirty="0" smtClean="0">
                <a:hlinkClick r:id="rId30"/>
              </a:rPr>
              <a:t>Билет</a:t>
            </a:r>
            <a:endParaRPr lang="ru-RU" dirty="0" smtClean="0"/>
          </a:p>
          <a:p>
            <a:r>
              <a:rPr lang="ru-RU" dirty="0" smtClean="0">
                <a:hlinkClick r:id="rId31"/>
              </a:rPr>
              <a:t>Вагон</a:t>
            </a:r>
            <a:endParaRPr lang="ru-RU" dirty="0" smtClean="0"/>
          </a:p>
          <a:p>
            <a:r>
              <a:rPr lang="ru-RU" dirty="0" smtClean="0">
                <a:hlinkClick r:id="rId32"/>
              </a:rPr>
              <a:t>Машина</a:t>
            </a:r>
            <a:endParaRPr lang="ru-RU" dirty="0" smtClean="0"/>
          </a:p>
          <a:p>
            <a:r>
              <a:rPr lang="ru-RU" dirty="0" smtClean="0">
                <a:hlinkClick r:id="rId33"/>
              </a:rPr>
              <a:t>Деревня</a:t>
            </a:r>
            <a:endParaRPr lang="ru-RU" dirty="0" smtClean="0"/>
          </a:p>
          <a:p>
            <a:r>
              <a:rPr lang="ru-RU" dirty="0" smtClean="0">
                <a:hlinkClick r:id="rId34"/>
              </a:rPr>
              <a:t>Завтрак</a:t>
            </a:r>
            <a:endParaRPr lang="ru-RU" dirty="0" smtClean="0"/>
          </a:p>
          <a:p>
            <a:r>
              <a:rPr lang="ru-RU" dirty="0" smtClean="0">
                <a:hlinkClick r:id="rId35"/>
              </a:rPr>
              <a:t>Ужин</a:t>
            </a:r>
            <a:endParaRPr lang="ru-RU" dirty="0" smtClean="0"/>
          </a:p>
          <a:p>
            <a:r>
              <a:rPr lang="ru-RU" dirty="0" smtClean="0">
                <a:hlinkClick r:id="rId36"/>
              </a:rPr>
              <a:t>Обед</a:t>
            </a:r>
            <a:endParaRPr lang="ru-RU" dirty="0" smtClean="0"/>
          </a:p>
          <a:p>
            <a:r>
              <a:rPr lang="ru-RU" dirty="0" smtClean="0">
                <a:hlinkClick r:id="rId37"/>
              </a:rPr>
              <a:t>Спасибо</a:t>
            </a:r>
            <a:endParaRPr lang="ru-RU" dirty="0" smtClean="0"/>
          </a:p>
          <a:p>
            <a:r>
              <a:rPr lang="ru-RU" dirty="0" smtClean="0">
                <a:hlinkClick r:id="rId38"/>
              </a:rPr>
              <a:t>Пожалуйста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9299" y="357166"/>
            <a:ext cx="4780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  <a:endParaRPr lang="ru-RU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rId39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571472" y="214290"/>
            <a:ext cx="8072494" cy="6463308"/>
            <a:chOff x="642910" y="214290"/>
            <a:chExt cx="8072494" cy="646330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42910" y="214290"/>
              <a:ext cx="8072494" cy="6463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Первая группа:</a:t>
              </a:r>
              <a:br>
                <a:rPr lang="ru-RU" sz="5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рбуз</a:t>
              </a:r>
            </a:p>
            <a:p>
              <a:pPr algn="ctr"/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льсин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яг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нд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рин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зин</a:t>
              </a:r>
              <a:endPara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ябл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ко</a:t>
              </a: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5643570" y="207167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5072066" y="114298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/>
            <p:cNvSpPr/>
            <p:nvPr/>
          </p:nvSpPr>
          <p:spPr>
            <a:xfrm>
              <a:off x="4000496" y="300037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Диагональная полоса 8"/>
            <p:cNvSpPr/>
            <p:nvPr/>
          </p:nvSpPr>
          <p:spPr>
            <a:xfrm>
              <a:off x="5669289" y="392906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" name="Диагональная полоса 9"/>
            <p:cNvSpPr/>
            <p:nvPr/>
          </p:nvSpPr>
          <p:spPr>
            <a:xfrm>
              <a:off x="5357818" y="4786322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/>
            <p:cNvSpPr/>
            <p:nvPr/>
          </p:nvSpPr>
          <p:spPr>
            <a:xfrm>
              <a:off x="3786182" y="578645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clipart-apelsin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1357298"/>
            <a:ext cx="2932758" cy="315801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п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е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льсин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134156751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820" y="1285860"/>
            <a:ext cx="3225394" cy="316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857752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рбуз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7752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35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-2174" r="12500"/>
          <a:stretch>
            <a:fillRect/>
          </a:stretch>
        </p:blipFill>
        <p:spPr>
          <a:xfrm>
            <a:off x="500034" y="1214422"/>
            <a:ext cx="4044268" cy="316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м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нд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рин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berri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285860"/>
            <a:ext cx="3786214" cy="31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714876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яг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да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4876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774c44a2e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1260570"/>
            <a:ext cx="2977848" cy="3240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ябл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ко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4876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м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г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а</a:t>
            </a:r>
            <a:r>
              <a:rPr lang="ru-RU" sz="44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зин</a:t>
            </a:r>
            <a:endParaRPr lang="ru-RU" sz="4400" b="1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Рисунок 5" descr="1310126858_kak-oborudovat-svoi-magazin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357686" y="1285860"/>
            <a:ext cx="4356000" cy="31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714876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28596" y="71414"/>
            <a:ext cx="8358246" cy="6463308"/>
            <a:chOff x="428596" y="142852"/>
            <a:chExt cx="8358246" cy="646330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28596" y="142852"/>
              <a:ext cx="8358246" cy="64633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5400" dirty="0" smtClean="0">
                  <a:latin typeface="Times New Roman" pitchFamily="18" charset="0"/>
                  <a:cs typeface="Times New Roman" pitchFamily="18" charset="0"/>
                </a:rPr>
                <a:t>Вторая группа:</a:t>
              </a:r>
              <a:br>
                <a:rPr lang="ru-RU" sz="5400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сиска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лбаса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роны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а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пша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тлета</a:t>
              </a:r>
            </a:p>
            <a:p>
              <a:pPr algn="ctr"/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см</a:t>
              </a:r>
              <a:r>
                <a:rPr lang="ru-RU" sz="6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е</a:t>
              </a:r>
              <a:r>
                <a:rPr lang="ru-RU" sz="60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тана</a:t>
              </a:r>
              <a:endParaRPr lang="ru-RU" sz="6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Диагональная полоса 2"/>
            <p:cNvSpPr/>
            <p:nvPr/>
          </p:nvSpPr>
          <p:spPr>
            <a:xfrm>
              <a:off x="5000628" y="5643578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" name="Диагональная полоса 3"/>
            <p:cNvSpPr/>
            <p:nvPr/>
          </p:nvSpPr>
          <p:spPr>
            <a:xfrm>
              <a:off x="4643438" y="1071546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Диагональная полоса 4"/>
            <p:cNvSpPr/>
            <p:nvPr/>
          </p:nvSpPr>
          <p:spPr>
            <a:xfrm>
              <a:off x="5715008" y="200024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" name="Диагональная полоса 5"/>
            <p:cNvSpPr/>
            <p:nvPr/>
          </p:nvSpPr>
          <p:spPr>
            <a:xfrm>
              <a:off x="5143504" y="292893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Диагональная полоса 6"/>
            <p:cNvSpPr/>
            <p:nvPr/>
          </p:nvSpPr>
          <p:spPr>
            <a:xfrm>
              <a:off x="5000628" y="4714884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/>
            <p:cNvSpPr/>
            <p:nvPr/>
          </p:nvSpPr>
          <p:spPr>
            <a:xfrm>
              <a:off x="5500694" y="3786190"/>
              <a:ext cx="45719" cy="214314"/>
            </a:xfrm>
            <a:prstGeom prst="diagStripe">
              <a:avLst/>
            </a:prstGeom>
            <a:ln w="539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714488"/>
            <a:ext cx="3595821" cy="281081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лбаса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704sg7kgbd1m-400.jpg"/>
          <p:cNvPicPr>
            <a:picLocks noChangeAspect="1"/>
          </p:cNvPicPr>
          <p:nvPr/>
        </p:nvPicPr>
        <p:blipFill>
          <a:blip r:embed="rId3"/>
          <a:srcRect t="-752"/>
          <a:stretch>
            <a:fillRect/>
          </a:stretch>
        </p:blipFill>
        <p:spPr>
          <a:xfrm>
            <a:off x="4710682" y="1357298"/>
            <a:ext cx="3933284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5286388"/>
            <a:ext cx="3786214" cy="637812"/>
          </a:xfrm>
          <a:prstGeom prst="roundRect">
            <a:avLst/>
          </a:prstGeom>
          <a:solidFill>
            <a:schemeClr val="accent1">
              <a:alpha val="27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о</a:t>
            </a:r>
            <a:r>
              <a:rPr lang="ru-RU" sz="4400" b="1" dirty="0" smtClean="0">
                <a:solidFill>
                  <a:srgbClr val="0000FF"/>
                </a:solidFill>
                <a:latin typeface="Arial Black" pitchFamily="34" charset="0"/>
                <a:cs typeface="Arial" pitchFamily="34" charset="0"/>
              </a:rPr>
              <a:t>сиска</a:t>
            </a:r>
            <a:endParaRPr lang="ru-RU" sz="4400" b="1" dirty="0">
              <a:solidFill>
                <a:srgbClr val="0000FF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6314" y="5286388"/>
            <a:ext cx="3786214" cy="648072"/>
          </a:xfrm>
          <a:prstGeom prst="round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Проверь себя</a:t>
            </a:r>
            <a:endParaRPr lang="ru-RU" sz="3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258</Words>
  <Application>Microsoft Office PowerPoint</Application>
  <PresentationFormat>Экран (4:3)</PresentationFormat>
  <Paragraphs>238</Paragraphs>
  <Slides>32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admin</cp:lastModifiedBy>
  <cp:revision>40</cp:revision>
  <dcterms:created xsi:type="dcterms:W3CDTF">2014-01-08T06:36:28Z</dcterms:created>
  <dcterms:modified xsi:type="dcterms:W3CDTF">2026-01-05T09:29:09Z</dcterms:modified>
</cp:coreProperties>
</file>