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9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11" Type="http://schemas.openxmlformats.org/officeDocument/2006/relationships/slide" Target="slide21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slide" Target="slide2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717032"/>
            <a:ext cx="7851648" cy="2332856"/>
          </a:xfrm>
        </p:spPr>
        <p:txBody>
          <a:bodyPr/>
          <a:lstStyle/>
          <a:p>
            <a:pPr algn="ctr"/>
            <a:r>
              <a:rPr lang="ru-RU" dirty="0" smtClean="0"/>
              <a:t>СЕМЬЯ - КОМПАС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316" y="620688"/>
            <a:ext cx="5796136" cy="386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12553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Какого мальчика воспитывали животные в джунглях?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72521" y="5877272"/>
            <a:ext cx="103691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0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какой сказке и родители, и дети были луковками?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9738" y="5883487"/>
            <a:ext cx="1082675" cy="6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6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Композитора П. И. Чайковского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104782"/>
            <a:ext cx="3531269" cy="44205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6104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Пианисту и педагогу </a:t>
            </a:r>
            <a:br>
              <a:rPr lang="ru-RU" dirty="0" smtClean="0"/>
            </a:br>
            <a:r>
              <a:rPr lang="ru-RU" dirty="0" smtClean="0"/>
              <a:t>Генриху Нейгаузу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988840"/>
            <a:ext cx="3030226" cy="4361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76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85875"/>
            <a:ext cx="7620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372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886" y="1152128"/>
            <a:ext cx="3526227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7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Татьяна Ларина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47088"/>
            <a:ext cx="3623131" cy="465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958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Митрофанушке </a:t>
            </a:r>
            <a:r>
              <a:rPr lang="ru-RU" dirty="0" err="1" smtClean="0"/>
              <a:t>Простакову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060848"/>
            <a:ext cx="5796136" cy="4347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33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353" y="715291"/>
            <a:ext cx="8229600" cy="1143000"/>
          </a:xfrm>
        </p:spPr>
        <p:txBody>
          <a:bodyPr/>
          <a:lstStyle/>
          <a:p>
            <a:r>
              <a:rPr lang="ru-RU" dirty="0" smtClean="0"/>
              <a:t>Гусь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405" y="1901933"/>
            <a:ext cx="6876256" cy="3867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33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68" y="1268661"/>
            <a:ext cx="6948264" cy="3908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33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58943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15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3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45238">
                <a:tc>
                  <a:txBody>
                    <a:bodyPr/>
                    <a:lstStyle/>
                    <a:p>
                      <a:pPr algn="ctr"/>
                      <a:endParaRPr lang="en-US" sz="3200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600" dirty="0" smtClean="0"/>
                        <a:t>Семья и музыка</a:t>
                      </a:r>
                      <a:endParaRPr lang="ru-RU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300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500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0511"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Семья и литература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100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300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7" action="ppaction://hlinksldjump"/>
                        </a:rPr>
                        <a:t>500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225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Семья и сказочные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мультфильмы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100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300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2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ru-RU" sz="3600" u="sng" dirty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500</a:t>
                      </a:r>
                      <a:endParaRPr lang="ru-RU" sz="3600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6" name="Picture 2" descr="Вопросительный знак — Википеди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243981"/>
            <a:ext cx="329179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926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Приключения </a:t>
            </a:r>
            <a:r>
              <a:rPr lang="ru-RU" dirty="0" err="1" smtClean="0"/>
              <a:t>Чиполлино</a:t>
            </a:r>
            <a:endParaRPr lang="ru-RU" dirty="0"/>
          </a:p>
        </p:txBody>
      </p:sp>
      <p:sp>
        <p:nvSpPr>
          <p:cNvPr id="3" name="Пятно 2 2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098340"/>
            <a:ext cx="2718048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Перечислите основные семейные ценности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68" y="2552690"/>
            <a:ext cx="5976664" cy="3364689"/>
          </a:xfr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949280"/>
            <a:ext cx="743776" cy="670618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2618" y="6042173"/>
            <a:ext cx="852250" cy="53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0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08720"/>
            <a:ext cx="7317183" cy="548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57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Большая семья </a:t>
            </a:r>
            <a:r>
              <a:rPr lang="ru-RU" dirty="0" smtClean="0"/>
              <a:t>какого композитора часто </a:t>
            </a:r>
            <a:r>
              <a:rPr lang="ru-RU" dirty="0"/>
              <a:t>устраивала музыкальные </a:t>
            </a:r>
            <a:r>
              <a:rPr lang="ru-RU" dirty="0" smtClean="0"/>
              <a:t>вечера?</a:t>
            </a:r>
            <a:endParaRPr lang="ru-RU" dirty="0"/>
          </a:p>
        </p:txBody>
      </p:sp>
      <p:sp>
        <p:nvSpPr>
          <p:cNvPr id="6" name="Пятно 2 5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3723" y="5877271"/>
            <a:ext cx="1015938" cy="63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</a:t>
            </a:r>
            <a:br>
              <a:rPr lang="ru-RU" dirty="0" smtClean="0"/>
            </a:br>
            <a:r>
              <a:rPr lang="ru-RU" dirty="0" smtClean="0"/>
              <a:t>  Кому принадлежат </a:t>
            </a:r>
            <a:r>
              <a:rPr lang="ru-RU" dirty="0"/>
              <a:t>следующие слова: «Хорошие родители – важнее хороших </a:t>
            </a:r>
            <a:r>
              <a:rPr lang="ru-RU" dirty="0" smtClean="0"/>
              <a:t>педагогов»?</a:t>
            </a:r>
            <a:endParaRPr lang="ru-RU" dirty="0"/>
          </a:p>
        </p:txBody>
      </p:sp>
      <p:sp>
        <p:nvSpPr>
          <p:cNvPr id="6" name="Пятно 2 5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6376" y="5920680"/>
            <a:ext cx="967462" cy="60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7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какой песни следующие слова и кто ее автор?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60848"/>
            <a:ext cx="4748758" cy="3561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4" y="5776664"/>
            <a:ext cx="1197888" cy="7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Герой  какого произведения даёт сыну совет: «Береги честь смолоду…»?</a:t>
            </a:r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2945" y="5744050"/>
            <a:ext cx="1197888" cy="7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94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 романе </a:t>
            </a:r>
            <a:r>
              <a:rPr lang="ru-RU" dirty="0" err="1"/>
              <a:t>А.С.Пушкина</a:t>
            </a:r>
            <a:r>
              <a:rPr lang="ru-RU" dirty="0"/>
              <a:t> «Евгений Онегин» несколько фамильных семейных линий. Назовите фамилию Татьяны.</a:t>
            </a:r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82300" y="5721062"/>
            <a:ext cx="1286852" cy="80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3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Какому литературному герою принадлежит знаменитая фраза: «Не хочу учиться, а хочу жениться»?</a:t>
            </a:r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6336" y="5775929"/>
            <a:ext cx="1199064" cy="74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4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Кто был отцом панды «По» из мультфильма «Кунг-фу Панда»?</a:t>
            </a:r>
            <a:endParaRPr lang="ru-RU" dirty="0"/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1353" y="5877272"/>
            <a:ext cx="720080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0228" y="5877272"/>
            <a:ext cx="103691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8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194</TotalTime>
  <Words>137</Words>
  <Application>Microsoft Office PowerPoint</Application>
  <PresentationFormat>Экран (4:3)</PresentationFormat>
  <Paragraphs>31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Constantia</vt:lpstr>
      <vt:lpstr>Wingdings 2</vt:lpstr>
      <vt:lpstr>Поток</vt:lpstr>
      <vt:lpstr>СЕМЬЯ - КОМПАС</vt:lpstr>
      <vt:lpstr>Презентация PowerPoint</vt:lpstr>
      <vt:lpstr>Большая семья какого композитора часто устраивала музыкальные вечера?</vt:lpstr>
      <vt:lpstr>             Кому принадлежат следующие слова: «Хорошие родители – важнее хороших педагогов»?</vt:lpstr>
      <vt:lpstr>Из какой песни следующие слова и кто ее автор?</vt:lpstr>
      <vt:lpstr>Герой  какого произведения даёт сыну совет: «Береги честь смолоду…»?</vt:lpstr>
      <vt:lpstr>В романе А.С.Пушкина «Евгений Онегин» несколько фамильных семейных линий. Назовите фамилию Татьяны.</vt:lpstr>
      <vt:lpstr>Какому литературному герою принадлежит знаменитая фраза: «Не хочу учиться, а хочу жениться»?</vt:lpstr>
      <vt:lpstr>Кто был отцом панды «По» из мультфильма «Кунг-фу Панда»?</vt:lpstr>
      <vt:lpstr>Какого мальчика воспитывали животные в джунглях?</vt:lpstr>
      <vt:lpstr>В какой сказке и родители, и дети были луковками?</vt:lpstr>
      <vt:lpstr>Композитора П. И. Чайковского</vt:lpstr>
      <vt:lpstr>Пианисту и педагогу  Генриху Нейгаузу</vt:lpstr>
      <vt:lpstr>Презентация PowerPoint</vt:lpstr>
      <vt:lpstr>Презентация PowerPoint</vt:lpstr>
      <vt:lpstr>Татьяна Ларина</vt:lpstr>
      <vt:lpstr>Митрофанушке Простакову</vt:lpstr>
      <vt:lpstr>Гусь</vt:lpstr>
      <vt:lpstr>Презентация PowerPoint</vt:lpstr>
      <vt:lpstr>Приключения Чиполлино</vt:lpstr>
      <vt:lpstr>Перечислите основные семейные ценности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вы знаете о игре Brawl Stars?</dc:title>
  <dc:creator>Toha</dc:creator>
  <cp:lastModifiedBy>Пользователь Windows</cp:lastModifiedBy>
  <cp:revision>17</cp:revision>
  <dcterms:created xsi:type="dcterms:W3CDTF">2020-12-19T19:35:41Z</dcterms:created>
  <dcterms:modified xsi:type="dcterms:W3CDTF">2024-10-13T18:45:48Z</dcterms:modified>
</cp:coreProperties>
</file>