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4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136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8848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38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3957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187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214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39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19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16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254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65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95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43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71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84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4482F-6A29-4770-AB15-10CA597A8B18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E4E97B-BF8E-4B8E-979D-A8A0F8BE37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advent.net/calendar?id=6yps2lh1etonf4lo5bqd7weqxif1i4lj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12" y="122535"/>
            <a:ext cx="6786978" cy="6735465"/>
          </a:xfrm>
        </p:spPr>
      </p:pic>
    </p:spTree>
    <p:extLst>
      <p:ext uri="{BB962C8B-B14F-4D97-AF65-F5344CB8AC3E}">
        <p14:creationId xmlns:p14="http://schemas.microsoft.com/office/powerpoint/2010/main" val="414620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6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/>
            </a:r>
            <a:br>
              <a:rPr lang="ru-RU" sz="6000" b="1" dirty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ru-RU" sz="6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38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135782"/>
            <a:ext cx="10843594" cy="3426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Мастер-класс:</a:t>
            </a:r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/>
            </a:r>
            <a:b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«</a:t>
            </a:r>
            <a:r>
              <a:rPr lang="ru-RU" sz="6000" b="1" dirty="0" err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-календарь на уроках и внеурочной деятельности»</a:t>
            </a:r>
            <a:endParaRPr lang="ru-RU" sz="60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32909" y="4527447"/>
            <a:ext cx="5842535" cy="2017731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Подготовила: 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учитель биологии и химии 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МАОУ «СОШ» </a:t>
            </a:r>
            <a:r>
              <a:rPr lang="ru-RU" sz="24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р.п.Теплая</a:t>
            </a:r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Гора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Пименова Ксения Андреевна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50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954" y="696227"/>
            <a:ext cx="8596668" cy="20854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962526"/>
            <a:ext cx="8596668" cy="5078836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-календарь</a:t>
            </a:r>
            <a:r>
              <a:rPr lang="ru-RU" sz="2400" dirty="0" smtClean="0">
                <a:solidFill>
                  <a:srgbClr val="002060"/>
                </a:solidFill>
              </a:rPr>
              <a:t> – 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это технология </a:t>
            </a: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развития познавательной активности детей 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любого возраста, которая </a:t>
            </a: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позволяет отойти от традиционных форм и методов взаимодействия участников образовательного процесса. </a:t>
            </a:r>
            <a:endParaRPr lang="ru-RU" sz="2400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2400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-календарь </a:t>
            </a: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для педагога – это своеобразный план деятельности. С его помощью педагог может заранее продумать все методы и приемы обучения и воспитания детей, а также видеть путь достижения поставленной цели.</a:t>
            </a:r>
          </a:p>
        </p:txBody>
      </p:sp>
    </p:spTree>
    <p:extLst>
      <p:ext uri="{BB962C8B-B14F-4D97-AF65-F5344CB8AC3E}">
        <p14:creationId xmlns:p14="http://schemas.microsoft.com/office/powerpoint/2010/main" val="19874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2382254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30" y="340281"/>
            <a:ext cx="4148489" cy="614952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8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85507" y="3245033"/>
            <a:ext cx="4899258" cy="244481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Создатель первого </a:t>
            </a:r>
            <a:r>
              <a:rPr lang="ru-RU" sz="2400" b="1" dirty="0" err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24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-календаря немецкий предприниматель </a:t>
            </a:r>
            <a:r>
              <a:rPr 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Герхард </a:t>
            </a:r>
            <a:r>
              <a:rPr lang="ru-RU" sz="24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Ланг</a:t>
            </a:r>
            <a:endParaRPr lang="ru-RU" sz="24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3511" y="340281"/>
            <a:ext cx="4502518" cy="26027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 flipH="1">
            <a:off x="539011" y="340282"/>
            <a:ext cx="42330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Adventus</a:t>
            </a:r>
            <a:r>
              <a:rPr lang="ru-RU" sz="2000" b="1" dirty="0" smtClean="0">
                <a:latin typeface="Bookman Old Style" panose="02050604050505020204" pitchFamily="18" charset="0"/>
              </a:rPr>
              <a:t> </a:t>
            </a:r>
            <a:r>
              <a:rPr lang="ru-RU" sz="2000" b="1" dirty="0" smtClean="0">
                <a:latin typeface="Bookman Old Style" panose="02050604050505020204" pitchFamily="18" charset="0"/>
              </a:rPr>
              <a:t>(от лат. «пришествие</a:t>
            </a:r>
            <a:r>
              <a:rPr lang="ru-RU" sz="2000" b="1" dirty="0" smtClean="0">
                <a:latin typeface="Bookman Old Style" panose="02050604050505020204" pitchFamily="18" charset="0"/>
              </a:rPr>
              <a:t>»)</a:t>
            </a:r>
          </a:p>
          <a:p>
            <a:r>
              <a:rPr lang="ru-RU" sz="20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-календарь</a:t>
            </a:r>
            <a:r>
              <a:rPr lang="ru-RU" sz="2000" b="1" dirty="0" smtClean="0">
                <a:latin typeface="Bookman Old Style" panose="02050604050505020204" pitchFamily="18" charset="0"/>
              </a:rPr>
              <a:t>-</a:t>
            </a:r>
            <a:r>
              <a:rPr lang="ru-RU" sz="2000" b="1" dirty="0" smtClean="0">
                <a:latin typeface="Bookman Old Style" panose="02050604050505020204" pitchFamily="18" charset="0"/>
              </a:rPr>
              <a:t>это </a:t>
            </a:r>
            <a:r>
              <a:rPr lang="ru-RU" sz="2000" b="1" dirty="0" smtClean="0">
                <a:latin typeface="Bookman Old Style" panose="02050604050505020204" pitchFamily="18" charset="0"/>
              </a:rPr>
              <a:t>календарь, который используется для отсчета времени, остающегося до наступления какого-либо события.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15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Классический </a:t>
            </a:r>
            <a:r>
              <a:rPr lang="ru-RU" sz="4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4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-календарь</a:t>
            </a:r>
            <a:endParaRPr lang="ru-RU" sz="4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1318661"/>
            <a:ext cx="10515600" cy="4858302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rgbClr val="00B0F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210" y="2712625"/>
            <a:ext cx="5026116" cy="39136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01" y="332071"/>
            <a:ext cx="4114801" cy="2743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41" y="2264930"/>
            <a:ext cx="3577503" cy="357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6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664144"/>
            <a:ext cx="10515600" cy="2598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202131"/>
            <a:ext cx="10515600" cy="5974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-календарь в программе </a:t>
            </a:r>
            <a:r>
              <a:rPr lang="en-US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PowerPoint</a:t>
            </a:r>
            <a:endParaRPr lang="ru-RU" sz="6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204" y="2421389"/>
            <a:ext cx="6086797" cy="44366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017" y="2421389"/>
            <a:ext cx="6516303" cy="415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3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Бумажный макет скелета человека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120" y="1371205"/>
            <a:ext cx="3825454" cy="51162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596" y="1358813"/>
            <a:ext cx="3679793" cy="52453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78543" y="6314173"/>
            <a:ext cx="1280160" cy="173253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988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5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-календарь онлайн</a:t>
            </a:r>
            <a:endParaRPr lang="ru-RU" sz="5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72231"/>
            <a:ext cx="10058400" cy="483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6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036611" cy="13208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Ссылка на </a:t>
            </a:r>
            <a:r>
              <a:rPr lang="ru-RU" sz="6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адвент</a:t>
            </a:r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-календарь онлайн</a:t>
            </a:r>
            <a:endParaRPr lang="ru-RU" sz="6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6487" y="2622602"/>
            <a:ext cx="8596668" cy="3880773"/>
          </a:xfrm>
        </p:spPr>
        <p:txBody>
          <a:bodyPr/>
          <a:lstStyle/>
          <a:p>
            <a:endParaRPr lang="ru-RU" u="sng" dirty="0" smtClean="0">
              <a:hlinkClick r:id="rId2"/>
            </a:endParaRPr>
          </a:p>
          <a:p>
            <a:endParaRPr lang="ru-RU" u="sng" dirty="0">
              <a:hlinkClick r:id="rId2"/>
            </a:endParaRPr>
          </a:p>
          <a:p>
            <a:pPr marL="0" indent="0" algn="ctr">
              <a:buNone/>
            </a:pPr>
            <a:r>
              <a:rPr lang="en-US" sz="4400" u="sng" dirty="0" smtClean="0">
                <a:hlinkClick r:id="rId2"/>
              </a:rPr>
              <a:t>https</a:t>
            </a:r>
            <a:r>
              <a:rPr lang="en-US" sz="4400" u="sng" dirty="0">
                <a:hlinkClick r:id="rId2"/>
              </a:rPr>
              <a:t>://app.myadvent.net/calendar?id=6yps2lh1etonf4lo5bqd7weqxif1i4lj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894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2698</TotalTime>
  <Words>111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Bookman Old Style</vt:lpstr>
      <vt:lpstr>Trebuchet MS</vt:lpstr>
      <vt:lpstr>Wingdings 3</vt:lpstr>
      <vt:lpstr>Грань</vt:lpstr>
      <vt:lpstr>Презентация PowerPoint</vt:lpstr>
      <vt:lpstr>Мастер-класс: «Адвент-календарь на уроках и внеурочной деятельности»</vt:lpstr>
      <vt:lpstr>Презентация PowerPoint</vt:lpstr>
      <vt:lpstr>Презентация PowerPoint</vt:lpstr>
      <vt:lpstr>Классический адвент-календарь</vt:lpstr>
      <vt:lpstr>Презентация PowerPoint</vt:lpstr>
      <vt:lpstr>Бумажный макет скелета человека</vt:lpstr>
      <vt:lpstr>Презентация PowerPoint</vt:lpstr>
      <vt:lpstr>Ссылка на адвент-календарь онлайн</vt:lpstr>
      <vt:lpstr>   Спасибо за внимание!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2024-11-20T18:53:25Z</dcterms:created>
  <dcterms:modified xsi:type="dcterms:W3CDTF">2024-11-24T19:45:50Z</dcterms:modified>
</cp:coreProperties>
</file>