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262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600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203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346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900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223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258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410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847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305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008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0AD25-17EF-4AB0-988D-36B294EB301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1AA49-A0AF-42EE-999D-D22903692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4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2288" y="6857998"/>
            <a:ext cx="54864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755576" y="5367338"/>
            <a:ext cx="7560840" cy="80486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пожаловать!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АХР\Desktop\солн.gif"/>
          <p:cNvPicPr>
            <a:picLocks noGrp="1" noChangeAspect="1" noChangeArrowheads="1" noCro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5" b="13595"/>
          <a:stretch>
            <a:fillRect/>
          </a:stretch>
        </p:blipFill>
        <p:spPr bwMode="auto">
          <a:xfrm>
            <a:off x="755576" y="-1"/>
            <a:ext cx="7488832" cy="566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626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АХР\Desktop\алг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-22543"/>
            <a:ext cx="4594519" cy="688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671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ХР\Desktop\в руке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5370"/>
            <a:ext cx="2592288" cy="297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АХР\Desktop\развернул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59830"/>
            <a:ext cx="2691554" cy="297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АХР\Desktop\ем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490338"/>
            <a:ext cx="3414775" cy="316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АХР\Desktop\мусо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145" y="3573016"/>
            <a:ext cx="4555855" cy="319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490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АХР\Desktop\алг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-22543"/>
            <a:ext cx="4594519" cy="688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169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90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ХР\Desktop\информати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2" y="548680"/>
            <a:ext cx="9071225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25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ХР\Desktop\компьют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0812"/>
            <a:ext cx="7920879" cy="593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219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ХР\Desktop\монит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53294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503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ХР\Desktop\системный бл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4429838" cy="6096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25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ХР\Desktop\кла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58" y="460734"/>
            <a:ext cx="8327406" cy="520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251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ХР\Desktop\мыш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091" y="980728"/>
            <a:ext cx="7125399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941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ХР\Desktop\квадра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36904" cy="610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892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ХР\Desktop\дед и баб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173" y="0"/>
            <a:ext cx="3150373" cy="399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АХР\Desktop\ряб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0"/>
            <a:ext cx="271557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АХР\Desktop\яичк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54" y="4680632"/>
            <a:ext cx="3247936" cy="215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АХР\Desktop\бил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254" y="1892044"/>
            <a:ext cx="3728926" cy="27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АХР\Desktop\мышь разбил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558" y="4737927"/>
            <a:ext cx="2395629" cy="212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АХР\Desktop\утешает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220" y="4737927"/>
            <a:ext cx="3275856" cy="221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1428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АХР</dc:creator>
  <cp:lastModifiedBy>АХР</cp:lastModifiedBy>
  <cp:revision>5</cp:revision>
  <dcterms:created xsi:type="dcterms:W3CDTF">2018-09-19T03:31:26Z</dcterms:created>
  <dcterms:modified xsi:type="dcterms:W3CDTF">2018-09-19T06:54:34Z</dcterms:modified>
</cp:coreProperties>
</file>