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1" cy="68579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122"/>
                <a:gridCol w="1486830"/>
                <a:gridCol w="1561171"/>
                <a:gridCol w="1263805"/>
                <a:gridCol w="1561171"/>
                <a:gridCol w="1338146"/>
                <a:gridCol w="817756"/>
              </a:tblGrid>
              <a:tr h="89076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школа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Космическая разминка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Старт космического корабля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Работа бортовых систем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Космические задачи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Пояс Астероидов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372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</Words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команд </dc:title>
  <cp:lastModifiedBy>Эдик</cp:lastModifiedBy>
  <cp:revision>3</cp:revision>
  <dcterms:modified xsi:type="dcterms:W3CDTF">2013-04-01T14:30:50Z</dcterms:modified>
</cp:coreProperties>
</file>