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7" r:id="rId2"/>
    <p:sldId id="262" r:id="rId3"/>
    <p:sldId id="318" r:id="rId4"/>
    <p:sldId id="332" r:id="rId5"/>
    <p:sldId id="334" r:id="rId6"/>
    <p:sldId id="333" r:id="rId7"/>
    <p:sldId id="328" r:id="rId8"/>
    <p:sldId id="327" r:id="rId9"/>
    <p:sldId id="336" r:id="rId10"/>
    <p:sldId id="329" r:id="rId11"/>
    <p:sldId id="330" r:id="rId12"/>
    <p:sldId id="331" r:id="rId13"/>
    <p:sldId id="338" r:id="rId14"/>
    <p:sldId id="339" r:id="rId15"/>
    <p:sldId id="337" r:id="rId16"/>
    <p:sldId id="340" r:id="rId17"/>
    <p:sldId id="341" r:id="rId18"/>
    <p:sldId id="342" r:id="rId19"/>
    <p:sldId id="345" r:id="rId20"/>
    <p:sldId id="344" r:id="rId21"/>
    <p:sldId id="349" r:id="rId22"/>
    <p:sldId id="350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224480"/>
    <a:srgbClr val="025E0D"/>
    <a:srgbClr val="B6DDE8"/>
    <a:srgbClr val="D1FFD1"/>
    <a:srgbClr val="FFFF99"/>
    <a:srgbClr val="FFFF66"/>
    <a:srgbClr val="F79D53"/>
    <a:srgbClr val="FFFFFF"/>
    <a:srgbClr val="F3F9FB"/>
    <a:srgbClr val="F3FFF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13" autoAdjust="0"/>
    <p:restoredTop sz="94660"/>
  </p:normalViewPr>
  <p:slideViewPr>
    <p:cSldViewPr>
      <p:cViewPr varScale="1">
        <p:scale>
          <a:sx n="113" d="100"/>
          <a:sy n="113" d="100"/>
        </p:scale>
        <p:origin x="-18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56CD1-BA7A-4707-9C2B-60B116411BA4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82688-5793-476F-8A4B-07E3E6F662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DFB51C-BBAC-4EF3-86FE-9452F4DF0FD1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B6DD7-811A-488B-B107-A803A82C61B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5.pn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1.jpeg"/><Relationship Id="rId9" Type="http://schemas.openxmlformats.org/officeDocument/2006/relationships/oleObject" Target="../embeddings/oleObject5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hyperlink" Target="https://ru.wikipedia.org/wiki/&#1057;&#1092;&#1077;&#1088;&#1072;" TargetMode="External"/><Relationship Id="rId7" Type="http://schemas.openxmlformats.org/officeDocument/2006/relationships/hyperlink" Target="https://ege.sdamgia.ru/" TargetMode="External"/><Relationship Id="rId2" Type="http://schemas.openxmlformats.org/officeDocument/2006/relationships/hyperlink" Target="https://ru.wikipedia.org/wiki/&#1052;&#1085;&#1086;&#1075;&#1086;&#1075;&#1088;&#1072;&#1085;&#1085;&#1080;&#1082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lub-drug.ru/shkolniki/klub-drug.ru/shkolniki/kartinki-shkola-animacii-knigi-shkolnye.html" TargetMode="External"/><Relationship Id="rId5" Type="http://schemas.openxmlformats.org/officeDocument/2006/relationships/hyperlink" Target="http://www.liveinternet.ru/users/viva-scarlett/post241984614&#8211;" TargetMode="External"/><Relationship Id="rId4" Type="http://schemas.openxmlformats.org/officeDocument/2006/relationships/hyperlink" Target="https://ru.wikipedia.org/wiki/&#1058;&#1077;&#1083;&#1072;_&#1074;&#1088;&#1072;&#1097;&#1077;&#1085;&#1080;&#1103;" TargetMode="External"/><Relationship Id="rId9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7" Type="http://schemas.openxmlformats.org/officeDocument/2006/relationships/image" Target="../media/image11.png"/><Relationship Id="rId2" Type="http://schemas.openxmlformats.org/officeDocument/2006/relationships/image" Target="../media/image8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9.png"/><Relationship Id="rId14" Type="http://schemas.microsoft.com/office/2007/relationships/hdphoto" Target="NUL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</a:t>
            </a:r>
            <a:br>
              <a:rPr lang="ru-RU" sz="18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«Средняя школа № 19 – корпус кадет «Виктория» </a:t>
            </a:r>
            <a:br>
              <a:rPr lang="ru-RU" sz="18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Старооскольского городского округа</a:t>
            </a:r>
            <a:endParaRPr lang="ru-RU" sz="1800" b="1" dirty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sz="18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Интерактивная презентация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11 классе</a:t>
            </a:r>
          </a:p>
          <a:p>
            <a:pPr algn="ctr">
              <a:buNone/>
            </a:pPr>
            <a:r>
              <a:rPr lang="ru-RU" sz="22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по теме «Комбинация шара с геометрическими  телами»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</a:p>
          <a:p>
            <a:pPr algn="ctr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1675044" cy="1496144"/>
          </a:xfrm>
          <a:prstGeom prst="rect">
            <a:avLst/>
          </a:prstGeom>
          <a:noFill/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404664"/>
            <a:ext cx="1368052" cy="19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581128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2" name="Line 59"/>
          <p:cNvSpPr>
            <a:spLocks noChangeShapeType="1"/>
          </p:cNvSpPr>
          <p:nvPr/>
        </p:nvSpPr>
        <p:spPr bwMode="auto">
          <a:xfrm>
            <a:off x="1662113" y="1412875"/>
            <a:ext cx="1109662" cy="2655888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793" name="Line 54"/>
          <p:cNvSpPr>
            <a:spLocks noChangeShapeType="1"/>
          </p:cNvSpPr>
          <p:nvPr/>
        </p:nvSpPr>
        <p:spPr bwMode="auto">
          <a:xfrm flipV="1">
            <a:off x="534988" y="4071938"/>
            <a:ext cx="2244725" cy="4381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2250" y="3932238"/>
            <a:ext cx="2882900" cy="719137"/>
            <a:chOff x="3334" y="2840"/>
            <a:chExt cx="1816" cy="453"/>
          </a:xfrm>
        </p:grpSpPr>
        <p:sp>
          <p:nvSpPr>
            <p:cNvPr id="16433" name="Freeform 8"/>
            <p:cNvSpPr>
              <a:spLocks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34" name="Freeform 9"/>
            <p:cNvSpPr>
              <a:spLocks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35" name="Freeform 10"/>
            <p:cNvSpPr>
              <a:spLocks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8798" name="Oval 44"/>
          <p:cNvSpPr>
            <a:spLocks noChangeArrowheads="1"/>
          </p:cNvSpPr>
          <p:nvPr/>
        </p:nvSpPr>
        <p:spPr bwMode="auto">
          <a:xfrm>
            <a:off x="1116013" y="2133600"/>
            <a:ext cx="1096962" cy="102235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8799" name="Line 11"/>
          <p:cNvSpPr>
            <a:spLocks noChangeShapeType="1"/>
          </p:cNvSpPr>
          <p:nvPr/>
        </p:nvSpPr>
        <p:spPr bwMode="auto">
          <a:xfrm>
            <a:off x="1662113" y="1412875"/>
            <a:ext cx="0" cy="2879725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8800" name="Line 4"/>
          <p:cNvSpPr>
            <a:spLocks noChangeShapeType="1"/>
          </p:cNvSpPr>
          <p:nvPr/>
        </p:nvSpPr>
        <p:spPr bwMode="auto">
          <a:xfrm flipV="1">
            <a:off x="238125" y="1412875"/>
            <a:ext cx="1423988" cy="2824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01" name="Line 5"/>
          <p:cNvSpPr>
            <a:spLocks noChangeShapeType="1"/>
          </p:cNvSpPr>
          <p:nvPr/>
        </p:nvSpPr>
        <p:spPr bwMode="auto">
          <a:xfrm flipH="1" flipV="1">
            <a:off x="1662113" y="1412875"/>
            <a:ext cx="1433512" cy="2835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02" name="Oval 51"/>
          <p:cNvSpPr>
            <a:spLocks noChangeArrowheads="1"/>
          </p:cNvSpPr>
          <p:nvPr/>
        </p:nvSpPr>
        <p:spPr bwMode="auto">
          <a:xfrm>
            <a:off x="1619250" y="2636838"/>
            <a:ext cx="71438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803" name="Line 53"/>
          <p:cNvSpPr>
            <a:spLocks noChangeShapeType="1"/>
          </p:cNvSpPr>
          <p:nvPr/>
        </p:nvSpPr>
        <p:spPr bwMode="auto">
          <a:xfrm flipH="1">
            <a:off x="539750" y="1412875"/>
            <a:ext cx="1122363" cy="3105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63"/>
          <p:cNvGrpSpPr>
            <a:grpSpLocks noChangeAspect="1"/>
          </p:cNvGrpSpPr>
          <p:nvPr/>
        </p:nvGrpSpPr>
        <p:grpSpPr bwMode="auto">
          <a:xfrm>
            <a:off x="1187450" y="2205038"/>
            <a:ext cx="936625" cy="346075"/>
            <a:chOff x="2109" y="799"/>
            <a:chExt cx="1695" cy="365"/>
          </a:xfrm>
        </p:grpSpPr>
        <p:sp>
          <p:nvSpPr>
            <p:cNvPr id="16431" name="Freeform 64"/>
            <p:cNvSpPr>
              <a:spLocks noChangeAspect="1"/>
            </p:cNvSpPr>
            <p:nvPr/>
          </p:nvSpPr>
          <p:spPr bwMode="auto">
            <a:xfrm rot="10800000">
              <a:off x="2109" y="799"/>
              <a:ext cx="1695" cy="183"/>
            </a:xfrm>
            <a:custGeom>
              <a:avLst/>
              <a:gdLst>
                <a:gd name="T0" fmla="*/ 0 w 1814"/>
                <a:gd name="T1" fmla="*/ 2 h 229"/>
                <a:gd name="T2" fmla="*/ 1 w 1814"/>
                <a:gd name="T3" fmla="*/ 5 h 229"/>
                <a:gd name="T4" fmla="*/ 7 w 1814"/>
                <a:gd name="T5" fmla="*/ 9 h 229"/>
                <a:gd name="T6" fmla="*/ 19 w 1814"/>
                <a:gd name="T7" fmla="*/ 15 h 229"/>
                <a:gd name="T8" fmla="*/ 44 w 1814"/>
                <a:gd name="T9" fmla="*/ 22 h 229"/>
                <a:gd name="T10" fmla="*/ 76 w 1814"/>
                <a:gd name="T11" fmla="*/ 29 h 229"/>
                <a:gd name="T12" fmla="*/ 122 w 1814"/>
                <a:gd name="T13" fmla="*/ 36 h 229"/>
                <a:gd name="T14" fmla="*/ 163 w 1814"/>
                <a:gd name="T15" fmla="*/ 40 h 229"/>
                <a:gd name="T16" fmla="*/ 200 w 1814"/>
                <a:gd name="T17" fmla="*/ 45 h 229"/>
                <a:gd name="T18" fmla="*/ 256 w 1814"/>
                <a:gd name="T19" fmla="*/ 49 h 229"/>
                <a:gd name="T20" fmla="*/ 320 w 1814"/>
                <a:gd name="T21" fmla="*/ 53 h 229"/>
                <a:gd name="T22" fmla="*/ 447 w 1814"/>
                <a:gd name="T23" fmla="*/ 58 h 229"/>
                <a:gd name="T24" fmla="*/ 522 w 1814"/>
                <a:gd name="T25" fmla="*/ 59 h 229"/>
                <a:gd name="T26" fmla="*/ 603 w 1814"/>
                <a:gd name="T27" fmla="*/ 59 h 229"/>
                <a:gd name="T28" fmla="*/ 690 w 1814"/>
                <a:gd name="T29" fmla="*/ 59 h 229"/>
                <a:gd name="T30" fmla="*/ 769 w 1814"/>
                <a:gd name="T31" fmla="*/ 58 h 229"/>
                <a:gd name="T32" fmla="*/ 855 w 1814"/>
                <a:gd name="T33" fmla="*/ 54 h 229"/>
                <a:gd name="T34" fmla="*/ 938 w 1814"/>
                <a:gd name="T35" fmla="*/ 50 h 229"/>
                <a:gd name="T36" fmla="*/ 1002 w 1814"/>
                <a:gd name="T37" fmla="*/ 45 h 229"/>
                <a:gd name="T38" fmla="*/ 1063 w 1814"/>
                <a:gd name="T39" fmla="*/ 39 h 229"/>
                <a:gd name="T40" fmla="*/ 1104 w 1814"/>
                <a:gd name="T41" fmla="*/ 34 h 229"/>
                <a:gd name="T42" fmla="*/ 1143 w 1814"/>
                <a:gd name="T43" fmla="*/ 27 h 229"/>
                <a:gd name="T44" fmla="*/ 1167 w 1814"/>
                <a:gd name="T45" fmla="*/ 22 h 229"/>
                <a:gd name="T46" fmla="*/ 1185 w 1814"/>
                <a:gd name="T47" fmla="*/ 17 h 229"/>
                <a:gd name="T48" fmla="*/ 1195 w 1814"/>
                <a:gd name="T49" fmla="*/ 12 h 229"/>
                <a:gd name="T50" fmla="*/ 1203 w 1814"/>
                <a:gd name="T51" fmla="*/ 9 h 229"/>
                <a:gd name="T52" fmla="*/ 1206 w 1814"/>
                <a:gd name="T53" fmla="*/ 4 h 229"/>
                <a:gd name="T54" fmla="*/ 1207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28575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6432" name="Freeform 65"/>
            <p:cNvSpPr>
              <a:spLocks noChangeAspect="1"/>
            </p:cNvSpPr>
            <p:nvPr/>
          </p:nvSpPr>
          <p:spPr bwMode="auto">
            <a:xfrm>
              <a:off x="2109" y="981"/>
              <a:ext cx="1695" cy="183"/>
            </a:xfrm>
            <a:custGeom>
              <a:avLst/>
              <a:gdLst>
                <a:gd name="T0" fmla="*/ 0 w 1695"/>
                <a:gd name="T1" fmla="*/ 2 h 183"/>
                <a:gd name="T2" fmla="*/ 6 w 1695"/>
                <a:gd name="T3" fmla="*/ 17 h 183"/>
                <a:gd name="T4" fmla="*/ 16 w 1695"/>
                <a:gd name="T5" fmla="*/ 33 h 183"/>
                <a:gd name="T6" fmla="*/ 26 w 1695"/>
                <a:gd name="T7" fmla="*/ 46 h 183"/>
                <a:gd name="T8" fmla="*/ 61 w 1695"/>
                <a:gd name="T9" fmla="*/ 69 h 183"/>
                <a:gd name="T10" fmla="*/ 106 w 1695"/>
                <a:gd name="T11" fmla="*/ 88 h 183"/>
                <a:gd name="T12" fmla="*/ 172 w 1695"/>
                <a:gd name="T13" fmla="*/ 109 h 183"/>
                <a:gd name="T14" fmla="*/ 228 w 1695"/>
                <a:gd name="T15" fmla="*/ 124 h 183"/>
                <a:gd name="T16" fmla="*/ 280 w 1695"/>
                <a:gd name="T17" fmla="*/ 136 h 183"/>
                <a:gd name="T18" fmla="*/ 360 w 1695"/>
                <a:gd name="T19" fmla="*/ 149 h 183"/>
                <a:gd name="T20" fmla="*/ 450 w 1695"/>
                <a:gd name="T21" fmla="*/ 161 h 183"/>
                <a:gd name="T22" fmla="*/ 628 w 1695"/>
                <a:gd name="T23" fmla="*/ 176 h 183"/>
                <a:gd name="T24" fmla="*/ 733 w 1695"/>
                <a:gd name="T25" fmla="*/ 181 h 183"/>
                <a:gd name="T26" fmla="*/ 845 w 1695"/>
                <a:gd name="T27" fmla="*/ 183 h 183"/>
                <a:gd name="T28" fmla="*/ 968 w 1695"/>
                <a:gd name="T29" fmla="*/ 181 h 183"/>
                <a:gd name="T30" fmla="*/ 1080 w 1695"/>
                <a:gd name="T31" fmla="*/ 176 h 183"/>
                <a:gd name="T32" fmla="*/ 1201 w 1695"/>
                <a:gd name="T33" fmla="*/ 166 h 183"/>
                <a:gd name="T34" fmla="*/ 1319 w 1695"/>
                <a:gd name="T35" fmla="*/ 152 h 183"/>
                <a:gd name="T36" fmla="*/ 1405 w 1695"/>
                <a:gd name="T37" fmla="*/ 137 h 183"/>
                <a:gd name="T38" fmla="*/ 1493 w 1695"/>
                <a:gd name="T39" fmla="*/ 119 h 183"/>
                <a:gd name="T40" fmla="*/ 1551 w 1695"/>
                <a:gd name="T41" fmla="*/ 102 h 183"/>
                <a:gd name="T42" fmla="*/ 1604 w 1695"/>
                <a:gd name="T43" fmla="*/ 82 h 183"/>
                <a:gd name="T44" fmla="*/ 1639 w 1695"/>
                <a:gd name="T45" fmla="*/ 66 h 183"/>
                <a:gd name="T46" fmla="*/ 1663 w 1695"/>
                <a:gd name="T47" fmla="*/ 51 h 183"/>
                <a:gd name="T48" fmla="*/ 1678 w 1695"/>
                <a:gd name="T49" fmla="*/ 38 h 183"/>
                <a:gd name="T50" fmla="*/ 1689 w 1695"/>
                <a:gd name="T51" fmla="*/ 26 h 183"/>
                <a:gd name="T52" fmla="*/ 1694 w 1695"/>
                <a:gd name="T53" fmla="*/ 11 h 183"/>
                <a:gd name="T54" fmla="*/ 1695 w 1695"/>
                <a:gd name="T55" fmla="*/ 0 h 1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95"/>
                <a:gd name="T85" fmla="*/ 0 h 183"/>
                <a:gd name="T86" fmla="*/ 1695 w 1695"/>
                <a:gd name="T87" fmla="*/ 183 h 18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95" h="183">
                  <a:moveTo>
                    <a:pt x="0" y="2"/>
                  </a:moveTo>
                  <a:lnTo>
                    <a:pt x="6" y="17"/>
                  </a:lnTo>
                  <a:lnTo>
                    <a:pt x="16" y="33"/>
                  </a:lnTo>
                  <a:lnTo>
                    <a:pt x="26" y="46"/>
                  </a:lnTo>
                  <a:lnTo>
                    <a:pt x="61" y="69"/>
                  </a:lnTo>
                  <a:lnTo>
                    <a:pt x="106" y="88"/>
                  </a:lnTo>
                  <a:lnTo>
                    <a:pt x="172" y="109"/>
                  </a:lnTo>
                  <a:lnTo>
                    <a:pt x="228" y="124"/>
                  </a:lnTo>
                  <a:lnTo>
                    <a:pt x="280" y="136"/>
                  </a:lnTo>
                  <a:lnTo>
                    <a:pt x="360" y="149"/>
                  </a:lnTo>
                  <a:lnTo>
                    <a:pt x="450" y="161"/>
                  </a:lnTo>
                  <a:lnTo>
                    <a:pt x="628" y="176"/>
                  </a:lnTo>
                  <a:lnTo>
                    <a:pt x="733" y="181"/>
                  </a:lnTo>
                  <a:lnTo>
                    <a:pt x="845" y="183"/>
                  </a:lnTo>
                  <a:lnTo>
                    <a:pt x="968" y="181"/>
                  </a:lnTo>
                  <a:lnTo>
                    <a:pt x="1080" y="176"/>
                  </a:lnTo>
                  <a:lnTo>
                    <a:pt x="1201" y="166"/>
                  </a:lnTo>
                  <a:lnTo>
                    <a:pt x="1319" y="152"/>
                  </a:lnTo>
                  <a:lnTo>
                    <a:pt x="1405" y="137"/>
                  </a:lnTo>
                  <a:lnTo>
                    <a:pt x="1493" y="119"/>
                  </a:lnTo>
                  <a:lnTo>
                    <a:pt x="1551" y="102"/>
                  </a:lnTo>
                  <a:lnTo>
                    <a:pt x="1604" y="82"/>
                  </a:lnTo>
                  <a:lnTo>
                    <a:pt x="1639" y="66"/>
                  </a:lnTo>
                  <a:lnTo>
                    <a:pt x="1663" y="51"/>
                  </a:lnTo>
                  <a:lnTo>
                    <a:pt x="1678" y="38"/>
                  </a:lnTo>
                  <a:lnTo>
                    <a:pt x="1689" y="26"/>
                  </a:lnTo>
                  <a:lnTo>
                    <a:pt x="1694" y="11"/>
                  </a:lnTo>
                  <a:lnTo>
                    <a:pt x="169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6054725" y="1557338"/>
            <a:ext cx="2882900" cy="3238500"/>
            <a:chOff x="3814" y="981"/>
            <a:chExt cx="1816" cy="2040"/>
          </a:xfrm>
        </p:grpSpPr>
        <p:sp>
          <p:nvSpPr>
            <p:cNvPr id="16416" name="Line 59"/>
            <p:cNvSpPr>
              <a:spLocks noChangeShapeType="1"/>
            </p:cNvSpPr>
            <p:nvPr/>
          </p:nvSpPr>
          <p:spPr bwMode="auto">
            <a:xfrm>
              <a:off x="4721" y="981"/>
              <a:ext cx="699" cy="1673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7" name="Line 54"/>
            <p:cNvSpPr>
              <a:spLocks noChangeShapeType="1"/>
            </p:cNvSpPr>
            <p:nvPr/>
          </p:nvSpPr>
          <p:spPr bwMode="auto">
            <a:xfrm flipV="1">
              <a:off x="4011" y="2656"/>
              <a:ext cx="1414" cy="2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3814" y="2568"/>
              <a:ext cx="1816" cy="453"/>
              <a:chOff x="3334" y="2840"/>
              <a:chExt cx="1816" cy="453"/>
            </a:xfrm>
          </p:grpSpPr>
          <p:sp>
            <p:nvSpPr>
              <p:cNvPr id="16428" name="Freeform 8"/>
              <p:cNvSpPr>
                <a:spLocks/>
              </p:cNvSpPr>
              <p:nvPr/>
            </p:nvSpPr>
            <p:spPr bwMode="auto">
              <a:xfrm>
                <a:off x="3334" y="2840"/>
                <a:ext cx="1815" cy="226"/>
              </a:xfrm>
              <a:custGeom>
                <a:avLst/>
                <a:gdLst>
                  <a:gd name="T0" fmla="*/ 0 w 1815"/>
                  <a:gd name="T1" fmla="*/ 226 h 226"/>
                  <a:gd name="T2" fmla="*/ 4 w 1815"/>
                  <a:gd name="T3" fmla="*/ 207 h 226"/>
                  <a:gd name="T4" fmla="*/ 10 w 1815"/>
                  <a:gd name="T5" fmla="*/ 192 h 226"/>
                  <a:gd name="T6" fmla="*/ 16 w 1815"/>
                  <a:gd name="T7" fmla="*/ 186 h 226"/>
                  <a:gd name="T8" fmla="*/ 32 w 1815"/>
                  <a:gd name="T9" fmla="*/ 166 h 226"/>
                  <a:gd name="T10" fmla="*/ 58 w 1815"/>
                  <a:gd name="T11" fmla="*/ 147 h 226"/>
                  <a:gd name="T12" fmla="*/ 95 w 1815"/>
                  <a:gd name="T13" fmla="*/ 126 h 226"/>
                  <a:gd name="T14" fmla="*/ 137 w 1815"/>
                  <a:gd name="T15" fmla="*/ 106 h 226"/>
                  <a:gd name="T16" fmla="*/ 250 w 1815"/>
                  <a:gd name="T17" fmla="*/ 70 h 226"/>
                  <a:gd name="T18" fmla="*/ 355 w 1815"/>
                  <a:gd name="T19" fmla="*/ 46 h 226"/>
                  <a:gd name="T20" fmla="*/ 439 w 1815"/>
                  <a:gd name="T21" fmla="*/ 32 h 226"/>
                  <a:gd name="T22" fmla="*/ 567 w 1815"/>
                  <a:gd name="T23" fmla="*/ 17 h 226"/>
                  <a:gd name="T24" fmla="*/ 659 w 1815"/>
                  <a:gd name="T25" fmla="*/ 9 h 226"/>
                  <a:gd name="T26" fmla="*/ 764 w 1815"/>
                  <a:gd name="T27" fmla="*/ 3 h 226"/>
                  <a:gd name="T28" fmla="*/ 844 w 1815"/>
                  <a:gd name="T29" fmla="*/ 0 h 226"/>
                  <a:gd name="T30" fmla="*/ 910 w 1815"/>
                  <a:gd name="T31" fmla="*/ 0 h 226"/>
                  <a:gd name="T32" fmla="*/ 1063 w 1815"/>
                  <a:gd name="T33" fmla="*/ 3 h 226"/>
                  <a:gd name="T34" fmla="*/ 1135 w 1815"/>
                  <a:gd name="T35" fmla="*/ 8 h 226"/>
                  <a:gd name="T36" fmla="*/ 1186 w 1815"/>
                  <a:gd name="T37" fmla="*/ 10 h 226"/>
                  <a:gd name="T38" fmla="*/ 1260 w 1815"/>
                  <a:gd name="T39" fmla="*/ 17 h 226"/>
                  <a:gd name="T40" fmla="*/ 1342 w 1815"/>
                  <a:gd name="T41" fmla="*/ 27 h 226"/>
                  <a:gd name="T42" fmla="*/ 1396 w 1815"/>
                  <a:gd name="T43" fmla="*/ 36 h 226"/>
                  <a:gd name="T44" fmla="*/ 1483 w 1815"/>
                  <a:gd name="T45" fmla="*/ 51 h 226"/>
                  <a:gd name="T46" fmla="*/ 1575 w 1815"/>
                  <a:gd name="T47" fmla="*/ 72 h 226"/>
                  <a:gd name="T48" fmla="*/ 1661 w 1815"/>
                  <a:gd name="T49" fmla="*/ 101 h 226"/>
                  <a:gd name="T50" fmla="*/ 1726 w 1815"/>
                  <a:gd name="T51" fmla="*/ 128 h 226"/>
                  <a:gd name="T52" fmla="*/ 1767 w 1815"/>
                  <a:gd name="T53" fmla="*/ 154 h 226"/>
                  <a:gd name="T54" fmla="*/ 1788 w 1815"/>
                  <a:gd name="T55" fmla="*/ 173 h 226"/>
                  <a:gd name="T56" fmla="*/ 1807 w 1815"/>
                  <a:gd name="T57" fmla="*/ 195 h 226"/>
                  <a:gd name="T58" fmla="*/ 1813 w 1815"/>
                  <a:gd name="T59" fmla="*/ 208 h 226"/>
                  <a:gd name="T60" fmla="*/ 1815 w 1815"/>
                  <a:gd name="T61" fmla="*/ 224 h 22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15"/>
                  <a:gd name="T94" fmla="*/ 0 h 226"/>
                  <a:gd name="T95" fmla="*/ 1815 w 1815"/>
                  <a:gd name="T96" fmla="*/ 226 h 22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15" h="226">
                    <a:moveTo>
                      <a:pt x="0" y="226"/>
                    </a:moveTo>
                    <a:cubicBezTo>
                      <a:pt x="1" y="223"/>
                      <a:pt x="2" y="213"/>
                      <a:pt x="4" y="207"/>
                    </a:cubicBezTo>
                    <a:cubicBezTo>
                      <a:pt x="6" y="201"/>
                      <a:pt x="8" y="195"/>
                      <a:pt x="10" y="192"/>
                    </a:cubicBezTo>
                    <a:cubicBezTo>
                      <a:pt x="12" y="189"/>
                      <a:pt x="12" y="190"/>
                      <a:pt x="16" y="186"/>
                    </a:cubicBezTo>
                    <a:lnTo>
                      <a:pt x="32" y="166"/>
                    </a:lnTo>
                    <a:lnTo>
                      <a:pt x="58" y="147"/>
                    </a:lnTo>
                    <a:lnTo>
                      <a:pt x="95" y="126"/>
                    </a:lnTo>
                    <a:lnTo>
                      <a:pt x="137" y="106"/>
                    </a:lnTo>
                    <a:lnTo>
                      <a:pt x="250" y="70"/>
                    </a:lnTo>
                    <a:lnTo>
                      <a:pt x="355" y="46"/>
                    </a:lnTo>
                    <a:lnTo>
                      <a:pt x="439" y="32"/>
                    </a:lnTo>
                    <a:lnTo>
                      <a:pt x="567" y="17"/>
                    </a:lnTo>
                    <a:lnTo>
                      <a:pt x="659" y="9"/>
                    </a:lnTo>
                    <a:lnTo>
                      <a:pt x="764" y="3"/>
                    </a:lnTo>
                    <a:lnTo>
                      <a:pt x="844" y="0"/>
                    </a:lnTo>
                    <a:lnTo>
                      <a:pt x="910" y="0"/>
                    </a:lnTo>
                    <a:lnTo>
                      <a:pt x="1063" y="3"/>
                    </a:lnTo>
                    <a:lnTo>
                      <a:pt x="1135" y="8"/>
                    </a:lnTo>
                    <a:lnTo>
                      <a:pt x="1186" y="10"/>
                    </a:lnTo>
                    <a:lnTo>
                      <a:pt x="1260" y="17"/>
                    </a:lnTo>
                    <a:lnTo>
                      <a:pt x="1342" y="27"/>
                    </a:lnTo>
                    <a:lnTo>
                      <a:pt x="1396" y="36"/>
                    </a:lnTo>
                    <a:lnTo>
                      <a:pt x="1483" y="51"/>
                    </a:lnTo>
                    <a:lnTo>
                      <a:pt x="1575" y="72"/>
                    </a:lnTo>
                    <a:lnTo>
                      <a:pt x="1661" y="101"/>
                    </a:lnTo>
                    <a:lnTo>
                      <a:pt x="1726" y="128"/>
                    </a:lnTo>
                    <a:lnTo>
                      <a:pt x="1767" y="154"/>
                    </a:lnTo>
                    <a:lnTo>
                      <a:pt x="1788" y="173"/>
                    </a:lnTo>
                    <a:lnTo>
                      <a:pt x="1807" y="195"/>
                    </a:lnTo>
                    <a:lnTo>
                      <a:pt x="1813" y="208"/>
                    </a:lnTo>
                    <a:lnTo>
                      <a:pt x="1815" y="224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29" name="Freeform 9"/>
              <p:cNvSpPr>
                <a:spLocks/>
              </p:cNvSpPr>
              <p:nvPr/>
            </p:nvSpPr>
            <p:spPr bwMode="auto">
              <a:xfrm>
                <a:off x="3334" y="3067"/>
                <a:ext cx="1816" cy="226"/>
              </a:xfrm>
              <a:custGeom>
                <a:avLst/>
                <a:gdLst>
                  <a:gd name="T0" fmla="*/ 1816 w 1816"/>
                  <a:gd name="T1" fmla="*/ 0 h 226"/>
                  <a:gd name="T2" fmla="*/ 1812 w 1816"/>
                  <a:gd name="T3" fmla="*/ 19 h 226"/>
                  <a:gd name="T4" fmla="*/ 1807 w 1816"/>
                  <a:gd name="T5" fmla="*/ 32 h 226"/>
                  <a:gd name="T6" fmla="*/ 1799 w 1816"/>
                  <a:gd name="T7" fmla="*/ 44 h 226"/>
                  <a:gd name="T8" fmla="*/ 1784 w 1816"/>
                  <a:gd name="T9" fmla="*/ 60 h 226"/>
                  <a:gd name="T10" fmla="*/ 1758 w 1816"/>
                  <a:gd name="T11" fmla="*/ 79 h 226"/>
                  <a:gd name="T12" fmla="*/ 1721 w 1816"/>
                  <a:gd name="T13" fmla="*/ 100 h 226"/>
                  <a:gd name="T14" fmla="*/ 1679 w 1816"/>
                  <a:gd name="T15" fmla="*/ 120 h 226"/>
                  <a:gd name="T16" fmla="*/ 1566 w 1816"/>
                  <a:gd name="T17" fmla="*/ 156 h 226"/>
                  <a:gd name="T18" fmla="*/ 1461 w 1816"/>
                  <a:gd name="T19" fmla="*/ 180 h 226"/>
                  <a:gd name="T20" fmla="*/ 1377 w 1816"/>
                  <a:gd name="T21" fmla="*/ 194 h 226"/>
                  <a:gd name="T22" fmla="*/ 1249 w 1816"/>
                  <a:gd name="T23" fmla="*/ 209 h 226"/>
                  <a:gd name="T24" fmla="*/ 1157 w 1816"/>
                  <a:gd name="T25" fmla="*/ 217 h 226"/>
                  <a:gd name="T26" fmla="*/ 1052 w 1816"/>
                  <a:gd name="T27" fmla="*/ 223 h 226"/>
                  <a:gd name="T28" fmla="*/ 972 w 1816"/>
                  <a:gd name="T29" fmla="*/ 226 h 226"/>
                  <a:gd name="T30" fmla="*/ 906 w 1816"/>
                  <a:gd name="T31" fmla="*/ 226 h 226"/>
                  <a:gd name="T32" fmla="*/ 752 w 1816"/>
                  <a:gd name="T33" fmla="*/ 223 h 226"/>
                  <a:gd name="T34" fmla="*/ 680 w 1816"/>
                  <a:gd name="T35" fmla="*/ 218 h 226"/>
                  <a:gd name="T36" fmla="*/ 629 w 1816"/>
                  <a:gd name="T37" fmla="*/ 216 h 226"/>
                  <a:gd name="T38" fmla="*/ 555 w 1816"/>
                  <a:gd name="T39" fmla="*/ 209 h 226"/>
                  <a:gd name="T40" fmla="*/ 473 w 1816"/>
                  <a:gd name="T41" fmla="*/ 199 h 226"/>
                  <a:gd name="T42" fmla="*/ 419 w 1816"/>
                  <a:gd name="T43" fmla="*/ 190 h 226"/>
                  <a:gd name="T44" fmla="*/ 332 w 1816"/>
                  <a:gd name="T45" fmla="*/ 175 h 226"/>
                  <a:gd name="T46" fmla="*/ 240 w 1816"/>
                  <a:gd name="T47" fmla="*/ 154 h 226"/>
                  <a:gd name="T48" fmla="*/ 154 w 1816"/>
                  <a:gd name="T49" fmla="*/ 125 h 226"/>
                  <a:gd name="T50" fmla="*/ 89 w 1816"/>
                  <a:gd name="T51" fmla="*/ 98 h 226"/>
                  <a:gd name="T52" fmla="*/ 48 w 1816"/>
                  <a:gd name="T53" fmla="*/ 72 h 226"/>
                  <a:gd name="T54" fmla="*/ 27 w 1816"/>
                  <a:gd name="T55" fmla="*/ 53 h 226"/>
                  <a:gd name="T56" fmla="*/ 8 w 1816"/>
                  <a:gd name="T57" fmla="*/ 31 h 226"/>
                  <a:gd name="T58" fmla="*/ 2 w 1816"/>
                  <a:gd name="T59" fmla="*/ 18 h 226"/>
                  <a:gd name="T60" fmla="*/ 0 w 1816"/>
                  <a:gd name="T61" fmla="*/ 2 h 22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16"/>
                  <a:gd name="T94" fmla="*/ 0 h 226"/>
                  <a:gd name="T95" fmla="*/ 1816 w 1816"/>
                  <a:gd name="T96" fmla="*/ 226 h 22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16" h="226">
                    <a:moveTo>
                      <a:pt x="1816" y="0"/>
                    </a:moveTo>
                    <a:cubicBezTo>
                      <a:pt x="1815" y="3"/>
                      <a:pt x="1814" y="13"/>
                      <a:pt x="1812" y="19"/>
                    </a:cubicBezTo>
                    <a:cubicBezTo>
                      <a:pt x="1811" y="24"/>
                      <a:pt x="1809" y="28"/>
                      <a:pt x="1807" y="32"/>
                    </a:cubicBezTo>
                    <a:cubicBezTo>
                      <a:pt x="1805" y="36"/>
                      <a:pt x="1803" y="39"/>
                      <a:pt x="1799" y="44"/>
                    </a:cubicBezTo>
                    <a:lnTo>
                      <a:pt x="1784" y="60"/>
                    </a:lnTo>
                    <a:lnTo>
                      <a:pt x="1758" y="79"/>
                    </a:lnTo>
                    <a:lnTo>
                      <a:pt x="1721" y="100"/>
                    </a:lnTo>
                    <a:lnTo>
                      <a:pt x="1679" y="120"/>
                    </a:lnTo>
                    <a:lnTo>
                      <a:pt x="1566" y="156"/>
                    </a:lnTo>
                    <a:lnTo>
                      <a:pt x="1461" y="180"/>
                    </a:lnTo>
                    <a:lnTo>
                      <a:pt x="1377" y="194"/>
                    </a:lnTo>
                    <a:lnTo>
                      <a:pt x="1249" y="209"/>
                    </a:lnTo>
                    <a:lnTo>
                      <a:pt x="1157" y="217"/>
                    </a:lnTo>
                    <a:lnTo>
                      <a:pt x="1052" y="223"/>
                    </a:lnTo>
                    <a:lnTo>
                      <a:pt x="972" y="226"/>
                    </a:lnTo>
                    <a:lnTo>
                      <a:pt x="906" y="226"/>
                    </a:lnTo>
                    <a:lnTo>
                      <a:pt x="752" y="223"/>
                    </a:lnTo>
                    <a:lnTo>
                      <a:pt x="680" y="218"/>
                    </a:lnTo>
                    <a:lnTo>
                      <a:pt x="629" y="216"/>
                    </a:lnTo>
                    <a:lnTo>
                      <a:pt x="555" y="209"/>
                    </a:lnTo>
                    <a:lnTo>
                      <a:pt x="473" y="199"/>
                    </a:lnTo>
                    <a:lnTo>
                      <a:pt x="419" y="190"/>
                    </a:lnTo>
                    <a:lnTo>
                      <a:pt x="332" y="175"/>
                    </a:lnTo>
                    <a:lnTo>
                      <a:pt x="240" y="154"/>
                    </a:lnTo>
                    <a:lnTo>
                      <a:pt x="154" y="125"/>
                    </a:lnTo>
                    <a:lnTo>
                      <a:pt x="89" y="98"/>
                    </a:lnTo>
                    <a:lnTo>
                      <a:pt x="48" y="72"/>
                    </a:lnTo>
                    <a:lnTo>
                      <a:pt x="27" y="53"/>
                    </a:lnTo>
                    <a:lnTo>
                      <a:pt x="8" y="31"/>
                    </a:lnTo>
                    <a:lnTo>
                      <a:pt x="2" y="18"/>
                    </a:lnTo>
                    <a:lnTo>
                      <a:pt x="0" y="2"/>
                    </a:ln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30" name="Freeform 10"/>
              <p:cNvSpPr>
                <a:spLocks/>
              </p:cNvSpPr>
              <p:nvPr/>
            </p:nvSpPr>
            <p:spPr bwMode="auto">
              <a:xfrm>
                <a:off x="5137" y="3035"/>
                <a:ext cx="12" cy="24"/>
              </a:xfrm>
              <a:custGeom>
                <a:avLst/>
                <a:gdLst>
                  <a:gd name="T0" fmla="*/ 12 w 12"/>
                  <a:gd name="T1" fmla="*/ 24 h 24"/>
                  <a:gd name="T2" fmla="*/ 0 w 12"/>
                  <a:gd name="T3" fmla="*/ 0 h 24"/>
                  <a:gd name="T4" fmla="*/ 0 60000 65536"/>
                  <a:gd name="T5" fmla="*/ 0 60000 65536"/>
                  <a:gd name="T6" fmla="*/ 0 w 12"/>
                  <a:gd name="T7" fmla="*/ 0 h 24"/>
                  <a:gd name="T8" fmla="*/ 12 w 12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24">
                    <a:moveTo>
                      <a:pt x="12" y="24"/>
                    </a:moveTo>
                    <a:cubicBezTo>
                      <a:pt x="11" y="18"/>
                      <a:pt x="8" y="0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6419" name="Oval 44"/>
            <p:cNvSpPr>
              <a:spLocks noChangeArrowheads="1"/>
            </p:cNvSpPr>
            <p:nvPr/>
          </p:nvSpPr>
          <p:spPr bwMode="auto">
            <a:xfrm>
              <a:off x="4139" y="1698"/>
              <a:ext cx="1164" cy="1155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420" name="Line 11"/>
            <p:cNvSpPr>
              <a:spLocks noChangeShapeType="1"/>
            </p:cNvSpPr>
            <p:nvPr/>
          </p:nvSpPr>
          <p:spPr bwMode="auto">
            <a:xfrm>
              <a:off x="4721" y="981"/>
              <a:ext cx="0" cy="181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 type="oval" w="sm" len="sm"/>
              <a:tailEnd type="oval" w="sm" len="sm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1" name="Line 4"/>
            <p:cNvSpPr>
              <a:spLocks noChangeShapeType="1"/>
            </p:cNvSpPr>
            <p:nvPr/>
          </p:nvSpPr>
          <p:spPr bwMode="auto">
            <a:xfrm flipV="1">
              <a:off x="3824" y="981"/>
              <a:ext cx="897" cy="17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2" name="Line 5"/>
            <p:cNvSpPr>
              <a:spLocks noChangeShapeType="1"/>
            </p:cNvSpPr>
            <p:nvPr/>
          </p:nvSpPr>
          <p:spPr bwMode="auto">
            <a:xfrm flipH="1" flipV="1">
              <a:off x="4721" y="981"/>
              <a:ext cx="903" cy="17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3" name="Oval 51"/>
            <p:cNvSpPr>
              <a:spLocks noChangeArrowheads="1"/>
            </p:cNvSpPr>
            <p:nvPr/>
          </p:nvSpPr>
          <p:spPr bwMode="auto">
            <a:xfrm>
              <a:off x="4696" y="2255"/>
              <a:ext cx="45" cy="4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24" name="Line 53"/>
            <p:cNvSpPr>
              <a:spLocks noChangeShapeType="1"/>
            </p:cNvSpPr>
            <p:nvPr/>
          </p:nvSpPr>
          <p:spPr bwMode="auto">
            <a:xfrm flipH="1">
              <a:off x="4014" y="981"/>
              <a:ext cx="707" cy="19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63"/>
            <p:cNvGrpSpPr>
              <a:grpSpLocks noChangeAspect="1"/>
            </p:cNvGrpSpPr>
            <p:nvPr/>
          </p:nvGrpSpPr>
          <p:grpSpPr bwMode="auto">
            <a:xfrm>
              <a:off x="4209" y="1906"/>
              <a:ext cx="1025" cy="218"/>
              <a:chOff x="2109" y="799"/>
              <a:chExt cx="1695" cy="365"/>
            </a:xfrm>
          </p:grpSpPr>
          <p:sp>
            <p:nvSpPr>
              <p:cNvPr id="16426" name="Freeform 64"/>
              <p:cNvSpPr>
                <a:spLocks noChangeAspect="1"/>
              </p:cNvSpPr>
              <p:nvPr/>
            </p:nvSpPr>
            <p:spPr bwMode="auto">
              <a:xfrm rot="10800000">
                <a:off x="2109" y="799"/>
                <a:ext cx="1695" cy="183"/>
              </a:xfrm>
              <a:custGeom>
                <a:avLst/>
                <a:gdLst>
                  <a:gd name="T0" fmla="*/ 0 w 1814"/>
                  <a:gd name="T1" fmla="*/ 2 h 229"/>
                  <a:gd name="T2" fmla="*/ 1 w 1814"/>
                  <a:gd name="T3" fmla="*/ 5 h 229"/>
                  <a:gd name="T4" fmla="*/ 7 w 1814"/>
                  <a:gd name="T5" fmla="*/ 9 h 229"/>
                  <a:gd name="T6" fmla="*/ 19 w 1814"/>
                  <a:gd name="T7" fmla="*/ 15 h 229"/>
                  <a:gd name="T8" fmla="*/ 44 w 1814"/>
                  <a:gd name="T9" fmla="*/ 22 h 229"/>
                  <a:gd name="T10" fmla="*/ 76 w 1814"/>
                  <a:gd name="T11" fmla="*/ 29 h 229"/>
                  <a:gd name="T12" fmla="*/ 122 w 1814"/>
                  <a:gd name="T13" fmla="*/ 36 h 229"/>
                  <a:gd name="T14" fmla="*/ 163 w 1814"/>
                  <a:gd name="T15" fmla="*/ 40 h 229"/>
                  <a:gd name="T16" fmla="*/ 200 w 1814"/>
                  <a:gd name="T17" fmla="*/ 45 h 229"/>
                  <a:gd name="T18" fmla="*/ 256 w 1814"/>
                  <a:gd name="T19" fmla="*/ 49 h 229"/>
                  <a:gd name="T20" fmla="*/ 320 w 1814"/>
                  <a:gd name="T21" fmla="*/ 53 h 229"/>
                  <a:gd name="T22" fmla="*/ 447 w 1814"/>
                  <a:gd name="T23" fmla="*/ 58 h 229"/>
                  <a:gd name="T24" fmla="*/ 522 w 1814"/>
                  <a:gd name="T25" fmla="*/ 59 h 229"/>
                  <a:gd name="T26" fmla="*/ 603 w 1814"/>
                  <a:gd name="T27" fmla="*/ 59 h 229"/>
                  <a:gd name="T28" fmla="*/ 690 w 1814"/>
                  <a:gd name="T29" fmla="*/ 59 h 229"/>
                  <a:gd name="T30" fmla="*/ 769 w 1814"/>
                  <a:gd name="T31" fmla="*/ 58 h 229"/>
                  <a:gd name="T32" fmla="*/ 855 w 1814"/>
                  <a:gd name="T33" fmla="*/ 54 h 229"/>
                  <a:gd name="T34" fmla="*/ 938 w 1814"/>
                  <a:gd name="T35" fmla="*/ 50 h 229"/>
                  <a:gd name="T36" fmla="*/ 1002 w 1814"/>
                  <a:gd name="T37" fmla="*/ 45 h 229"/>
                  <a:gd name="T38" fmla="*/ 1063 w 1814"/>
                  <a:gd name="T39" fmla="*/ 39 h 229"/>
                  <a:gd name="T40" fmla="*/ 1104 w 1814"/>
                  <a:gd name="T41" fmla="*/ 34 h 229"/>
                  <a:gd name="T42" fmla="*/ 1143 w 1814"/>
                  <a:gd name="T43" fmla="*/ 27 h 229"/>
                  <a:gd name="T44" fmla="*/ 1167 w 1814"/>
                  <a:gd name="T45" fmla="*/ 22 h 229"/>
                  <a:gd name="T46" fmla="*/ 1185 w 1814"/>
                  <a:gd name="T47" fmla="*/ 17 h 229"/>
                  <a:gd name="T48" fmla="*/ 1195 w 1814"/>
                  <a:gd name="T49" fmla="*/ 12 h 229"/>
                  <a:gd name="T50" fmla="*/ 1203 w 1814"/>
                  <a:gd name="T51" fmla="*/ 9 h 229"/>
                  <a:gd name="T52" fmla="*/ 1206 w 1814"/>
                  <a:gd name="T53" fmla="*/ 4 h 229"/>
                  <a:gd name="T54" fmla="*/ 1207 w 1814"/>
                  <a:gd name="T55" fmla="*/ 0 h 229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814"/>
                  <a:gd name="T85" fmla="*/ 0 h 229"/>
                  <a:gd name="T86" fmla="*/ 1814 w 1814"/>
                  <a:gd name="T87" fmla="*/ 229 h 229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814" h="229">
                    <a:moveTo>
                      <a:pt x="0" y="3"/>
                    </a:moveTo>
                    <a:lnTo>
                      <a:pt x="1" y="19"/>
                    </a:lnTo>
                    <a:lnTo>
                      <a:pt x="8" y="35"/>
                    </a:lnTo>
                    <a:lnTo>
                      <a:pt x="28" y="58"/>
                    </a:lnTo>
                    <a:lnTo>
                      <a:pt x="65" y="86"/>
                    </a:lnTo>
                    <a:lnTo>
                      <a:pt x="113" y="110"/>
                    </a:lnTo>
                    <a:lnTo>
                      <a:pt x="184" y="137"/>
                    </a:lnTo>
                    <a:lnTo>
                      <a:pt x="244" y="155"/>
                    </a:lnTo>
                    <a:lnTo>
                      <a:pt x="300" y="170"/>
                    </a:lnTo>
                    <a:lnTo>
                      <a:pt x="385" y="187"/>
                    </a:lnTo>
                    <a:lnTo>
                      <a:pt x="482" y="202"/>
                    </a:lnTo>
                    <a:lnTo>
                      <a:pt x="672" y="220"/>
                    </a:lnTo>
                    <a:lnTo>
                      <a:pt x="784" y="226"/>
                    </a:lnTo>
                    <a:lnTo>
                      <a:pt x="904" y="229"/>
                    </a:lnTo>
                    <a:lnTo>
                      <a:pt x="1036" y="226"/>
                    </a:lnTo>
                    <a:lnTo>
                      <a:pt x="1156" y="220"/>
                    </a:lnTo>
                    <a:lnTo>
                      <a:pt x="1285" y="208"/>
                    </a:lnTo>
                    <a:lnTo>
                      <a:pt x="1412" y="190"/>
                    </a:lnTo>
                    <a:lnTo>
                      <a:pt x="1504" y="172"/>
                    </a:lnTo>
                    <a:lnTo>
                      <a:pt x="1598" y="149"/>
                    </a:lnTo>
                    <a:lnTo>
                      <a:pt x="1660" y="128"/>
                    </a:lnTo>
                    <a:lnTo>
                      <a:pt x="1717" y="103"/>
                    </a:lnTo>
                    <a:lnTo>
                      <a:pt x="1754" y="82"/>
                    </a:lnTo>
                    <a:lnTo>
                      <a:pt x="1780" y="64"/>
                    </a:lnTo>
                    <a:lnTo>
                      <a:pt x="1796" y="47"/>
                    </a:lnTo>
                    <a:lnTo>
                      <a:pt x="1808" y="32"/>
                    </a:lnTo>
                    <a:lnTo>
                      <a:pt x="1813" y="14"/>
                    </a:lnTo>
                    <a:lnTo>
                      <a:pt x="1814" y="0"/>
                    </a:lnTo>
                  </a:path>
                </a:pathLst>
              </a:custGeom>
              <a:noFill/>
              <a:ln w="28575" cap="rnd">
                <a:solidFill>
                  <a:srgbClr val="0000FF"/>
                </a:solidFill>
                <a:prstDash val="sysDot"/>
                <a:round/>
                <a:headEnd/>
                <a:tailEnd/>
              </a:ln>
            </p:spPr>
            <p:txBody>
              <a:bodyPr rot="10800000"/>
              <a:lstStyle/>
              <a:p>
                <a:endParaRPr lang="ru-RU"/>
              </a:p>
            </p:txBody>
          </p:sp>
          <p:sp>
            <p:nvSpPr>
              <p:cNvPr id="16427" name="Freeform 65"/>
              <p:cNvSpPr>
                <a:spLocks noChangeAspect="1"/>
              </p:cNvSpPr>
              <p:nvPr/>
            </p:nvSpPr>
            <p:spPr bwMode="auto">
              <a:xfrm>
                <a:off x="2109" y="981"/>
                <a:ext cx="1695" cy="183"/>
              </a:xfrm>
              <a:custGeom>
                <a:avLst/>
                <a:gdLst>
                  <a:gd name="T0" fmla="*/ 0 w 1695"/>
                  <a:gd name="T1" fmla="*/ 2 h 183"/>
                  <a:gd name="T2" fmla="*/ 6 w 1695"/>
                  <a:gd name="T3" fmla="*/ 17 h 183"/>
                  <a:gd name="T4" fmla="*/ 16 w 1695"/>
                  <a:gd name="T5" fmla="*/ 33 h 183"/>
                  <a:gd name="T6" fmla="*/ 26 w 1695"/>
                  <a:gd name="T7" fmla="*/ 46 h 183"/>
                  <a:gd name="T8" fmla="*/ 61 w 1695"/>
                  <a:gd name="T9" fmla="*/ 69 h 183"/>
                  <a:gd name="T10" fmla="*/ 106 w 1695"/>
                  <a:gd name="T11" fmla="*/ 88 h 183"/>
                  <a:gd name="T12" fmla="*/ 172 w 1695"/>
                  <a:gd name="T13" fmla="*/ 109 h 183"/>
                  <a:gd name="T14" fmla="*/ 228 w 1695"/>
                  <a:gd name="T15" fmla="*/ 124 h 183"/>
                  <a:gd name="T16" fmla="*/ 280 w 1695"/>
                  <a:gd name="T17" fmla="*/ 136 h 183"/>
                  <a:gd name="T18" fmla="*/ 360 w 1695"/>
                  <a:gd name="T19" fmla="*/ 149 h 183"/>
                  <a:gd name="T20" fmla="*/ 450 w 1695"/>
                  <a:gd name="T21" fmla="*/ 161 h 183"/>
                  <a:gd name="T22" fmla="*/ 628 w 1695"/>
                  <a:gd name="T23" fmla="*/ 176 h 183"/>
                  <a:gd name="T24" fmla="*/ 733 w 1695"/>
                  <a:gd name="T25" fmla="*/ 181 h 183"/>
                  <a:gd name="T26" fmla="*/ 845 w 1695"/>
                  <a:gd name="T27" fmla="*/ 183 h 183"/>
                  <a:gd name="T28" fmla="*/ 968 w 1695"/>
                  <a:gd name="T29" fmla="*/ 181 h 183"/>
                  <a:gd name="T30" fmla="*/ 1080 w 1695"/>
                  <a:gd name="T31" fmla="*/ 176 h 183"/>
                  <a:gd name="T32" fmla="*/ 1201 w 1695"/>
                  <a:gd name="T33" fmla="*/ 166 h 183"/>
                  <a:gd name="T34" fmla="*/ 1319 w 1695"/>
                  <a:gd name="T35" fmla="*/ 152 h 183"/>
                  <a:gd name="T36" fmla="*/ 1405 w 1695"/>
                  <a:gd name="T37" fmla="*/ 137 h 183"/>
                  <a:gd name="T38" fmla="*/ 1493 w 1695"/>
                  <a:gd name="T39" fmla="*/ 119 h 183"/>
                  <a:gd name="T40" fmla="*/ 1551 w 1695"/>
                  <a:gd name="T41" fmla="*/ 102 h 183"/>
                  <a:gd name="T42" fmla="*/ 1604 w 1695"/>
                  <a:gd name="T43" fmla="*/ 82 h 183"/>
                  <a:gd name="T44" fmla="*/ 1639 w 1695"/>
                  <a:gd name="T45" fmla="*/ 66 h 183"/>
                  <a:gd name="T46" fmla="*/ 1663 w 1695"/>
                  <a:gd name="T47" fmla="*/ 51 h 183"/>
                  <a:gd name="T48" fmla="*/ 1678 w 1695"/>
                  <a:gd name="T49" fmla="*/ 38 h 183"/>
                  <a:gd name="T50" fmla="*/ 1689 w 1695"/>
                  <a:gd name="T51" fmla="*/ 26 h 183"/>
                  <a:gd name="T52" fmla="*/ 1694 w 1695"/>
                  <a:gd name="T53" fmla="*/ 11 h 183"/>
                  <a:gd name="T54" fmla="*/ 1695 w 1695"/>
                  <a:gd name="T55" fmla="*/ 0 h 18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695"/>
                  <a:gd name="T85" fmla="*/ 0 h 183"/>
                  <a:gd name="T86" fmla="*/ 1695 w 1695"/>
                  <a:gd name="T87" fmla="*/ 183 h 18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695" h="183">
                    <a:moveTo>
                      <a:pt x="0" y="2"/>
                    </a:moveTo>
                    <a:lnTo>
                      <a:pt x="6" y="17"/>
                    </a:lnTo>
                    <a:lnTo>
                      <a:pt x="16" y="33"/>
                    </a:lnTo>
                    <a:lnTo>
                      <a:pt x="26" y="46"/>
                    </a:lnTo>
                    <a:lnTo>
                      <a:pt x="61" y="69"/>
                    </a:lnTo>
                    <a:lnTo>
                      <a:pt x="106" y="88"/>
                    </a:lnTo>
                    <a:lnTo>
                      <a:pt x="172" y="109"/>
                    </a:lnTo>
                    <a:lnTo>
                      <a:pt x="228" y="124"/>
                    </a:lnTo>
                    <a:lnTo>
                      <a:pt x="280" y="136"/>
                    </a:lnTo>
                    <a:lnTo>
                      <a:pt x="360" y="149"/>
                    </a:lnTo>
                    <a:lnTo>
                      <a:pt x="450" y="161"/>
                    </a:lnTo>
                    <a:lnTo>
                      <a:pt x="628" y="176"/>
                    </a:lnTo>
                    <a:lnTo>
                      <a:pt x="733" y="181"/>
                    </a:lnTo>
                    <a:lnTo>
                      <a:pt x="845" y="183"/>
                    </a:lnTo>
                    <a:lnTo>
                      <a:pt x="968" y="181"/>
                    </a:lnTo>
                    <a:lnTo>
                      <a:pt x="1080" y="176"/>
                    </a:lnTo>
                    <a:lnTo>
                      <a:pt x="1201" y="166"/>
                    </a:lnTo>
                    <a:lnTo>
                      <a:pt x="1319" y="152"/>
                    </a:lnTo>
                    <a:lnTo>
                      <a:pt x="1405" y="137"/>
                    </a:lnTo>
                    <a:lnTo>
                      <a:pt x="1493" y="119"/>
                    </a:lnTo>
                    <a:lnTo>
                      <a:pt x="1551" y="102"/>
                    </a:lnTo>
                    <a:lnTo>
                      <a:pt x="1604" y="82"/>
                    </a:lnTo>
                    <a:lnTo>
                      <a:pt x="1639" y="66"/>
                    </a:lnTo>
                    <a:lnTo>
                      <a:pt x="1663" y="51"/>
                    </a:lnTo>
                    <a:lnTo>
                      <a:pt x="1678" y="38"/>
                    </a:lnTo>
                    <a:lnTo>
                      <a:pt x="1689" y="26"/>
                    </a:lnTo>
                    <a:lnTo>
                      <a:pt x="1694" y="11"/>
                    </a:lnTo>
                    <a:lnTo>
                      <a:pt x="1695" y="0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8846" name="Line 59"/>
          <p:cNvSpPr>
            <a:spLocks noChangeShapeType="1"/>
          </p:cNvSpPr>
          <p:nvPr/>
        </p:nvSpPr>
        <p:spPr bwMode="auto">
          <a:xfrm>
            <a:off x="4559300" y="490538"/>
            <a:ext cx="1109663" cy="2655887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47" name="Line 54"/>
          <p:cNvSpPr>
            <a:spLocks noChangeShapeType="1"/>
          </p:cNvSpPr>
          <p:nvPr/>
        </p:nvSpPr>
        <p:spPr bwMode="auto">
          <a:xfrm flipV="1">
            <a:off x="3432175" y="3149600"/>
            <a:ext cx="2244725" cy="4381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3119438" y="3009900"/>
            <a:ext cx="2882900" cy="719138"/>
            <a:chOff x="3334" y="2840"/>
            <a:chExt cx="1816" cy="453"/>
          </a:xfrm>
        </p:grpSpPr>
        <p:sp>
          <p:nvSpPr>
            <p:cNvPr id="16413" name="Freeform 8"/>
            <p:cNvSpPr>
              <a:spLocks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Freeform 9"/>
            <p:cNvSpPr>
              <a:spLocks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Freeform 10"/>
            <p:cNvSpPr>
              <a:spLocks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8852" name="Oval 44"/>
          <p:cNvSpPr>
            <a:spLocks noChangeArrowheads="1"/>
          </p:cNvSpPr>
          <p:nvPr/>
        </p:nvSpPr>
        <p:spPr bwMode="auto">
          <a:xfrm>
            <a:off x="3995738" y="2205038"/>
            <a:ext cx="1081087" cy="11144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8853" name="Line 11"/>
          <p:cNvSpPr>
            <a:spLocks noChangeShapeType="1"/>
          </p:cNvSpPr>
          <p:nvPr/>
        </p:nvSpPr>
        <p:spPr bwMode="auto">
          <a:xfrm>
            <a:off x="4559300" y="490538"/>
            <a:ext cx="0" cy="2879725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8854" name="Line 4"/>
          <p:cNvSpPr>
            <a:spLocks noChangeShapeType="1"/>
          </p:cNvSpPr>
          <p:nvPr/>
        </p:nvSpPr>
        <p:spPr bwMode="auto">
          <a:xfrm flipV="1">
            <a:off x="3135313" y="490538"/>
            <a:ext cx="1423987" cy="2824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55" name="Line 5"/>
          <p:cNvSpPr>
            <a:spLocks noChangeShapeType="1"/>
          </p:cNvSpPr>
          <p:nvPr/>
        </p:nvSpPr>
        <p:spPr bwMode="auto">
          <a:xfrm flipH="1" flipV="1">
            <a:off x="4559300" y="490538"/>
            <a:ext cx="1433513" cy="2835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56" name="Oval 51"/>
          <p:cNvSpPr>
            <a:spLocks noChangeArrowheads="1"/>
          </p:cNvSpPr>
          <p:nvPr/>
        </p:nvSpPr>
        <p:spPr bwMode="auto">
          <a:xfrm>
            <a:off x="4500563" y="2708275"/>
            <a:ext cx="71437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857" name="Line 53"/>
          <p:cNvSpPr>
            <a:spLocks noChangeShapeType="1"/>
          </p:cNvSpPr>
          <p:nvPr/>
        </p:nvSpPr>
        <p:spPr bwMode="auto">
          <a:xfrm flipH="1">
            <a:off x="3436938" y="490538"/>
            <a:ext cx="1122362" cy="3105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63"/>
          <p:cNvGrpSpPr>
            <a:grpSpLocks noChangeAspect="1"/>
          </p:cNvGrpSpPr>
          <p:nvPr/>
        </p:nvGrpSpPr>
        <p:grpSpPr bwMode="auto">
          <a:xfrm>
            <a:off x="3995738" y="2565400"/>
            <a:ext cx="1081087" cy="346075"/>
            <a:chOff x="2109" y="799"/>
            <a:chExt cx="1695" cy="365"/>
          </a:xfrm>
        </p:grpSpPr>
        <p:sp>
          <p:nvSpPr>
            <p:cNvPr id="16411" name="Freeform 64"/>
            <p:cNvSpPr>
              <a:spLocks noChangeAspect="1"/>
            </p:cNvSpPr>
            <p:nvPr/>
          </p:nvSpPr>
          <p:spPr bwMode="auto">
            <a:xfrm rot="10800000">
              <a:off x="2109" y="799"/>
              <a:ext cx="1695" cy="183"/>
            </a:xfrm>
            <a:custGeom>
              <a:avLst/>
              <a:gdLst>
                <a:gd name="T0" fmla="*/ 0 w 1814"/>
                <a:gd name="T1" fmla="*/ 2 h 229"/>
                <a:gd name="T2" fmla="*/ 1 w 1814"/>
                <a:gd name="T3" fmla="*/ 5 h 229"/>
                <a:gd name="T4" fmla="*/ 7 w 1814"/>
                <a:gd name="T5" fmla="*/ 9 h 229"/>
                <a:gd name="T6" fmla="*/ 19 w 1814"/>
                <a:gd name="T7" fmla="*/ 15 h 229"/>
                <a:gd name="T8" fmla="*/ 44 w 1814"/>
                <a:gd name="T9" fmla="*/ 22 h 229"/>
                <a:gd name="T10" fmla="*/ 76 w 1814"/>
                <a:gd name="T11" fmla="*/ 29 h 229"/>
                <a:gd name="T12" fmla="*/ 122 w 1814"/>
                <a:gd name="T13" fmla="*/ 36 h 229"/>
                <a:gd name="T14" fmla="*/ 163 w 1814"/>
                <a:gd name="T15" fmla="*/ 40 h 229"/>
                <a:gd name="T16" fmla="*/ 200 w 1814"/>
                <a:gd name="T17" fmla="*/ 45 h 229"/>
                <a:gd name="T18" fmla="*/ 256 w 1814"/>
                <a:gd name="T19" fmla="*/ 49 h 229"/>
                <a:gd name="T20" fmla="*/ 320 w 1814"/>
                <a:gd name="T21" fmla="*/ 53 h 229"/>
                <a:gd name="T22" fmla="*/ 447 w 1814"/>
                <a:gd name="T23" fmla="*/ 58 h 229"/>
                <a:gd name="T24" fmla="*/ 522 w 1814"/>
                <a:gd name="T25" fmla="*/ 59 h 229"/>
                <a:gd name="T26" fmla="*/ 603 w 1814"/>
                <a:gd name="T27" fmla="*/ 59 h 229"/>
                <a:gd name="T28" fmla="*/ 690 w 1814"/>
                <a:gd name="T29" fmla="*/ 59 h 229"/>
                <a:gd name="T30" fmla="*/ 769 w 1814"/>
                <a:gd name="T31" fmla="*/ 58 h 229"/>
                <a:gd name="T32" fmla="*/ 855 w 1814"/>
                <a:gd name="T33" fmla="*/ 54 h 229"/>
                <a:gd name="T34" fmla="*/ 938 w 1814"/>
                <a:gd name="T35" fmla="*/ 50 h 229"/>
                <a:gd name="T36" fmla="*/ 1002 w 1814"/>
                <a:gd name="T37" fmla="*/ 45 h 229"/>
                <a:gd name="T38" fmla="*/ 1063 w 1814"/>
                <a:gd name="T39" fmla="*/ 39 h 229"/>
                <a:gd name="T40" fmla="*/ 1104 w 1814"/>
                <a:gd name="T41" fmla="*/ 34 h 229"/>
                <a:gd name="T42" fmla="*/ 1143 w 1814"/>
                <a:gd name="T43" fmla="*/ 27 h 229"/>
                <a:gd name="T44" fmla="*/ 1167 w 1814"/>
                <a:gd name="T45" fmla="*/ 22 h 229"/>
                <a:gd name="T46" fmla="*/ 1185 w 1814"/>
                <a:gd name="T47" fmla="*/ 17 h 229"/>
                <a:gd name="T48" fmla="*/ 1195 w 1814"/>
                <a:gd name="T49" fmla="*/ 12 h 229"/>
                <a:gd name="T50" fmla="*/ 1203 w 1814"/>
                <a:gd name="T51" fmla="*/ 9 h 229"/>
                <a:gd name="T52" fmla="*/ 1206 w 1814"/>
                <a:gd name="T53" fmla="*/ 4 h 229"/>
                <a:gd name="T54" fmla="*/ 1207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28575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6412" name="Freeform 65"/>
            <p:cNvSpPr>
              <a:spLocks noChangeAspect="1"/>
            </p:cNvSpPr>
            <p:nvPr/>
          </p:nvSpPr>
          <p:spPr bwMode="auto">
            <a:xfrm>
              <a:off x="2109" y="981"/>
              <a:ext cx="1695" cy="183"/>
            </a:xfrm>
            <a:custGeom>
              <a:avLst/>
              <a:gdLst>
                <a:gd name="T0" fmla="*/ 0 w 1695"/>
                <a:gd name="T1" fmla="*/ 2 h 183"/>
                <a:gd name="T2" fmla="*/ 6 w 1695"/>
                <a:gd name="T3" fmla="*/ 17 h 183"/>
                <a:gd name="T4" fmla="*/ 16 w 1695"/>
                <a:gd name="T5" fmla="*/ 33 h 183"/>
                <a:gd name="T6" fmla="*/ 26 w 1695"/>
                <a:gd name="T7" fmla="*/ 46 h 183"/>
                <a:gd name="T8" fmla="*/ 61 w 1695"/>
                <a:gd name="T9" fmla="*/ 69 h 183"/>
                <a:gd name="T10" fmla="*/ 106 w 1695"/>
                <a:gd name="T11" fmla="*/ 88 h 183"/>
                <a:gd name="T12" fmla="*/ 172 w 1695"/>
                <a:gd name="T13" fmla="*/ 109 h 183"/>
                <a:gd name="T14" fmla="*/ 228 w 1695"/>
                <a:gd name="T15" fmla="*/ 124 h 183"/>
                <a:gd name="T16" fmla="*/ 280 w 1695"/>
                <a:gd name="T17" fmla="*/ 136 h 183"/>
                <a:gd name="T18" fmla="*/ 360 w 1695"/>
                <a:gd name="T19" fmla="*/ 149 h 183"/>
                <a:gd name="T20" fmla="*/ 450 w 1695"/>
                <a:gd name="T21" fmla="*/ 161 h 183"/>
                <a:gd name="T22" fmla="*/ 628 w 1695"/>
                <a:gd name="T23" fmla="*/ 176 h 183"/>
                <a:gd name="T24" fmla="*/ 733 w 1695"/>
                <a:gd name="T25" fmla="*/ 181 h 183"/>
                <a:gd name="T26" fmla="*/ 845 w 1695"/>
                <a:gd name="T27" fmla="*/ 183 h 183"/>
                <a:gd name="T28" fmla="*/ 968 w 1695"/>
                <a:gd name="T29" fmla="*/ 181 h 183"/>
                <a:gd name="T30" fmla="*/ 1080 w 1695"/>
                <a:gd name="T31" fmla="*/ 176 h 183"/>
                <a:gd name="T32" fmla="*/ 1201 w 1695"/>
                <a:gd name="T33" fmla="*/ 166 h 183"/>
                <a:gd name="T34" fmla="*/ 1319 w 1695"/>
                <a:gd name="T35" fmla="*/ 152 h 183"/>
                <a:gd name="T36" fmla="*/ 1405 w 1695"/>
                <a:gd name="T37" fmla="*/ 137 h 183"/>
                <a:gd name="T38" fmla="*/ 1493 w 1695"/>
                <a:gd name="T39" fmla="*/ 119 h 183"/>
                <a:gd name="T40" fmla="*/ 1551 w 1695"/>
                <a:gd name="T41" fmla="*/ 102 h 183"/>
                <a:gd name="T42" fmla="*/ 1604 w 1695"/>
                <a:gd name="T43" fmla="*/ 82 h 183"/>
                <a:gd name="T44" fmla="*/ 1639 w 1695"/>
                <a:gd name="T45" fmla="*/ 66 h 183"/>
                <a:gd name="T46" fmla="*/ 1663 w 1695"/>
                <a:gd name="T47" fmla="*/ 51 h 183"/>
                <a:gd name="T48" fmla="*/ 1678 w 1695"/>
                <a:gd name="T49" fmla="*/ 38 h 183"/>
                <a:gd name="T50" fmla="*/ 1689 w 1695"/>
                <a:gd name="T51" fmla="*/ 26 h 183"/>
                <a:gd name="T52" fmla="*/ 1694 w 1695"/>
                <a:gd name="T53" fmla="*/ 11 h 183"/>
                <a:gd name="T54" fmla="*/ 1695 w 1695"/>
                <a:gd name="T55" fmla="*/ 0 h 1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95"/>
                <a:gd name="T85" fmla="*/ 0 h 183"/>
                <a:gd name="T86" fmla="*/ 1695 w 1695"/>
                <a:gd name="T87" fmla="*/ 183 h 18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95" h="183">
                  <a:moveTo>
                    <a:pt x="0" y="2"/>
                  </a:moveTo>
                  <a:lnTo>
                    <a:pt x="6" y="17"/>
                  </a:lnTo>
                  <a:lnTo>
                    <a:pt x="16" y="33"/>
                  </a:lnTo>
                  <a:lnTo>
                    <a:pt x="26" y="46"/>
                  </a:lnTo>
                  <a:lnTo>
                    <a:pt x="61" y="69"/>
                  </a:lnTo>
                  <a:lnTo>
                    <a:pt x="106" y="88"/>
                  </a:lnTo>
                  <a:lnTo>
                    <a:pt x="172" y="109"/>
                  </a:lnTo>
                  <a:lnTo>
                    <a:pt x="228" y="124"/>
                  </a:lnTo>
                  <a:lnTo>
                    <a:pt x="280" y="136"/>
                  </a:lnTo>
                  <a:lnTo>
                    <a:pt x="360" y="149"/>
                  </a:lnTo>
                  <a:lnTo>
                    <a:pt x="450" y="161"/>
                  </a:lnTo>
                  <a:lnTo>
                    <a:pt x="628" y="176"/>
                  </a:lnTo>
                  <a:lnTo>
                    <a:pt x="733" y="181"/>
                  </a:lnTo>
                  <a:lnTo>
                    <a:pt x="845" y="183"/>
                  </a:lnTo>
                  <a:lnTo>
                    <a:pt x="968" y="181"/>
                  </a:lnTo>
                  <a:lnTo>
                    <a:pt x="1080" y="176"/>
                  </a:lnTo>
                  <a:lnTo>
                    <a:pt x="1201" y="166"/>
                  </a:lnTo>
                  <a:lnTo>
                    <a:pt x="1319" y="152"/>
                  </a:lnTo>
                  <a:lnTo>
                    <a:pt x="1405" y="137"/>
                  </a:lnTo>
                  <a:lnTo>
                    <a:pt x="1493" y="119"/>
                  </a:lnTo>
                  <a:lnTo>
                    <a:pt x="1551" y="102"/>
                  </a:lnTo>
                  <a:lnTo>
                    <a:pt x="1604" y="82"/>
                  </a:lnTo>
                  <a:lnTo>
                    <a:pt x="1639" y="66"/>
                  </a:lnTo>
                  <a:lnTo>
                    <a:pt x="1663" y="51"/>
                  </a:lnTo>
                  <a:lnTo>
                    <a:pt x="1678" y="38"/>
                  </a:lnTo>
                  <a:lnTo>
                    <a:pt x="1689" y="26"/>
                  </a:lnTo>
                  <a:lnTo>
                    <a:pt x="1694" y="11"/>
                  </a:lnTo>
                  <a:lnTo>
                    <a:pt x="169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8861" name="Text Box 77"/>
          <p:cNvSpPr txBox="1">
            <a:spLocks noChangeArrowheads="1"/>
          </p:cNvSpPr>
          <p:nvPr/>
        </p:nvSpPr>
        <p:spPr bwMode="auto">
          <a:xfrm>
            <a:off x="1476375" y="5013325"/>
            <a:ext cx="287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</a:t>
            </a:r>
            <a:endParaRPr lang="ru-RU"/>
          </a:p>
        </p:txBody>
      </p:sp>
      <p:sp>
        <p:nvSpPr>
          <p:cNvPr id="118862" name="Text Box 78"/>
          <p:cNvSpPr txBox="1">
            <a:spLocks noChangeArrowheads="1"/>
          </p:cNvSpPr>
          <p:nvPr/>
        </p:nvSpPr>
        <p:spPr bwMode="auto">
          <a:xfrm>
            <a:off x="4500563" y="3860800"/>
            <a:ext cx="503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2</a:t>
            </a:r>
            <a:endParaRPr lang="ru-RU"/>
          </a:p>
        </p:txBody>
      </p:sp>
      <p:sp>
        <p:nvSpPr>
          <p:cNvPr id="118863" name="Text Box 79"/>
          <p:cNvSpPr txBox="1">
            <a:spLocks noChangeArrowheads="1"/>
          </p:cNvSpPr>
          <p:nvPr/>
        </p:nvSpPr>
        <p:spPr bwMode="auto">
          <a:xfrm>
            <a:off x="7524750" y="5013325"/>
            <a:ext cx="431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3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18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18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18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18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18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18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18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18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18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18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18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18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18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118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118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7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2" grpId="0" animBg="1"/>
      <p:bldP spid="118793" grpId="0" animBg="1"/>
      <p:bldP spid="118798" grpId="0" animBg="1"/>
      <p:bldP spid="118799" grpId="0" animBg="1"/>
      <p:bldP spid="118800" grpId="0" animBg="1"/>
      <p:bldP spid="118801" grpId="0" animBg="1"/>
      <p:bldP spid="118802" grpId="0" animBg="1"/>
      <p:bldP spid="118803" grpId="0" animBg="1"/>
      <p:bldP spid="118846" grpId="0" animBg="1"/>
      <p:bldP spid="118847" grpId="0" animBg="1"/>
      <p:bldP spid="118852" grpId="0" animBg="1"/>
      <p:bldP spid="118853" grpId="0" animBg="1"/>
      <p:bldP spid="118854" grpId="0" animBg="1"/>
      <p:bldP spid="118855" grpId="0" animBg="1"/>
      <p:bldP spid="118856" grpId="0" animBg="1"/>
      <p:bldP spid="118857" grpId="0" animBg="1"/>
      <p:bldP spid="118861" grpId="0"/>
      <p:bldP spid="118862" grpId="0"/>
      <p:bldP spid="1188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Oval 60"/>
          <p:cNvSpPr>
            <a:spLocks noChangeAspect="1" noChangeArrowheads="1"/>
          </p:cNvSpPr>
          <p:nvPr/>
        </p:nvSpPr>
        <p:spPr bwMode="auto">
          <a:xfrm>
            <a:off x="395288" y="3213100"/>
            <a:ext cx="2987675" cy="2987675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13" name="Freeform 45"/>
          <p:cNvSpPr>
            <a:spLocks/>
          </p:cNvSpPr>
          <p:nvPr/>
        </p:nvSpPr>
        <p:spPr bwMode="auto">
          <a:xfrm rot="10800000">
            <a:off x="395288" y="4365625"/>
            <a:ext cx="2987675" cy="346075"/>
          </a:xfrm>
          <a:custGeom>
            <a:avLst/>
            <a:gdLst>
              <a:gd name="T0" fmla="*/ 0 w 1814"/>
              <a:gd name="T1" fmla="*/ 2147483647 h 229"/>
              <a:gd name="T2" fmla="*/ 2147483647 w 1814"/>
              <a:gd name="T3" fmla="*/ 2147483647 h 229"/>
              <a:gd name="T4" fmla="*/ 2147483647 w 1814"/>
              <a:gd name="T5" fmla="*/ 2147483647 h 229"/>
              <a:gd name="T6" fmla="*/ 2147483647 w 1814"/>
              <a:gd name="T7" fmla="*/ 2147483647 h 229"/>
              <a:gd name="T8" fmla="*/ 2147483647 w 1814"/>
              <a:gd name="T9" fmla="*/ 2147483647 h 229"/>
              <a:gd name="T10" fmla="*/ 2147483647 w 1814"/>
              <a:gd name="T11" fmla="*/ 2147483647 h 229"/>
              <a:gd name="T12" fmla="*/ 2147483647 w 1814"/>
              <a:gd name="T13" fmla="*/ 2147483647 h 229"/>
              <a:gd name="T14" fmla="*/ 2147483647 w 1814"/>
              <a:gd name="T15" fmla="*/ 2147483647 h 229"/>
              <a:gd name="T16" fmla="*/ 2147483647 w 1814"/>
              <a:gd name="T17" fmla="*/ 2147483647 h 229"/>
              <a:gd name="T18" fmla="*/ 2147483647 w 1814"/>
              <a:gd name="T19" fmla="*/ 2147483647 h 229"/>
              <a:gd name="T20" fmla="*/ 2147483647 w 1814"/>
              <a:gd name="T21" fmla="*/ 2147483647 h 229"/>
              <a:gd name="T22" fmla="*/ 2147483647 w 1814"/>
              <a:gd name="T23" fmla="*/ 2147483647 h 229"/>
              <a:gd name="T24" fmla="*/ 2147483647 w 1814"/>
              <a:gd name="T25" fmla="*/ 2147483647 h 229"/>
              <a:gd name="T26" fmla="*/ 2147483647 w 1814"/>
              <a:gd name="T27" fmla="*/ 2147483647 h 229"/>
              <a:gd name="T28" fmla="*/ 2147483647 w 1814"/>
              <a:gd name="T29" fmla="*/ 2147483647 h 229"/>
              <a:gd name="T30" fmla="*/ 2147483647 w 1814"/>
              <a:gd name="T31" fmla="*/ 2147483647 h 229"/>
              <a:gd name="T32" fmla="*/ 2147483647 w 1814"/>
              <a:gd name="T33" fmla="*/ 2147483647 h 229"/>
              <a:gd name="T34" fmla="*/ 2147483647 w 1814"/>
              <a:gd name="T35" fmla="*/ 2147483647 h 229"/>
              <a:gd name="T36" fmla="*/ 2147483647 w 1814"/>
              <a:gd name="T37" fmla="*/ 2147483647 h 229"/>
              <a:gd name="T38" fmla="*/ 2147483647 w 1814"/>
              <a:gd name="T39" fmla="*/ 2147483647 h 229"/>
              <a:gd name="T40" fmla="*/ 2147483647 w 1814"/>
              <a:gd name="T41" fmla="*/ 2147483647 h 229"/>
              <a:gd name="T42" fmla="*/ 2147483647 w 1814"/>
              <a:gd name="T43" fmla="*/ 2147483647 h 229"/>
              <a:gd name="T44" fmla="*/ 2147483647 w 1814"/>
              <a:gd name="T45" fmla="*/ 2147483647 h 229"/>
              <a:gd name="T46" fmla="*/ 2147483647 w 1814"/>
              <a:gd name="T47" fmla="*/ 2147483647 h 229"/>
              <a:gd name="T48" fmla="*/ 2147483647 w 1814"/>
              <a:gd name="T49" fmla="*/ 2147483647 h 229"/>
              <a:gd name="T50" fmla="*/ 2147483647 w 1814"/>
              <a:gd name="T51" fmla="*/ 2147483647 h 229"/>
              <a:gd name="T52" fmla="*/ 2147483647 w 1814"/>
              <a:gd name="T53" fmla="*/ 2147483647 h 229"/>
              <a:gd name="T54" fmla="*/ 2147483647 w 1814"/>
              <a:gd name="T55" fmla="*/ 0 h 22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814"/>
              <a:gd name="T85" fmla="*/ 0 h 229"/>
              <a:gd name="T86" fmla="*/ 1814 w 1814"/>
              <a:gd name="T87" fmla="*/ 229 h 22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814" h="229">
                <a:moveTo>
                  <a:pt x="0" y="3"/>
                </a:moveTo>
                <a:lnTo>
                  <a:pt x="1" y="19"/>
                </a:lnTo>
                <a:lnTo>
                  <a:pt x="8" y="35"/>
                </a:lnTo>
                <a:lnTo>
                  <a:pt x="28" y="58"/>
                </a:lnTo>
                <a:lnTo>
                  <a:pt x="65" y="86"/>
                </a:lnTo>
                <a:lnTo>
                  <a:pt x="113" y="110"/>
                </a:lnTo>
                <a:lnTo>
                  <a:pt x="184" y="137"/>
                </a:lnTo>
                <a:lnTo>
                  <a:pt x="244" y="155"/>
                </a:lnTo>
                <a:lnTo>
                  <a:pt x="300" y="170"/>
                </a:lnTo>
                <a:lnTo>
                  <a:pt x="385" y="187"/>
                </a:lnTo>
                <a:lnTo>
                  <a:pt x="482" y="202"/>
                </a:lnTo>
                <a:lnTo>
                  <a:pt x="672" y="220"/>
                </a:lnTo>
                <a:lnTo>
                  <a:pt x="784" y="226"/>
                </a:lnTo>
                <a:lnTo>
                  <a:pt x="904" y="229"/>
                </a:lnTo>
                <a:lnTo>
                  <a:pt x="1036" y="226"/>
                </a:lnTo>
                <a:lnTo>
                  <a:pt x="1156" y="220"/>
                </a:lnTo>
                <a:lnTo>
                  <a:pt x="1285" y="208"/>
                </a:lnTo>
                <a:lnTo>
                  <a:pt x="1412" y="190"/>
                </a:lnTo>
                <a:lnTo>
                  <a:pt x="1504" y="172"/>
                </a:lnTo>
                <a:lnTo>
                  <a:pt x="1598" y="149"/>
                </a:lnTo>
                <a:lnTo>
                  <a:pt x="1660" y="128"/>
                </a:lnTo>
                <a:lnTo>
                  <a:pt x="1717" y="103"/>
                </a:lnTo>
                <a:lnTo>
                  <a:pt x="1754" y="82"/>
                </a:lnTo>
                <a:lnTo>
                  <a:pt x="1780" y="64"/>
                </a:lnTo>
                <a:lnTo>
                  <a:pt x="1796" y="47"/>
                </a:lnTo>
                <a:lnTo>
                  <a:pt x="1808" y="32"/>
                </a:lnTo>
                <a:lnTo>
                  <a:pt x="1813" y="14"/>
                </a:lnTo>
                <a:lnTo>
                  <a:pt x="1814" y="0"/>
                </a:lnTo>
              </a:path>
            </a:pathLst>
          </a:custGeom>
          <a:solidFill>
            <a:schemeClr val="accent1"/>
          </a:solidFill>
          <a:ln w="28575" algn="ctr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19814" name="Line 71"/>
          <p:cNvSpPr>
            <a:spLocks noChangeShapeType="1"/>
          </p:cNvSpPr>
          <p:nvPr/>
        </p:nvSpPr>
        <p:spPr bwMode="auto">
          <a:xfrm flipV="1">
            <a:off x="900113" y="3357563"/>
            <a:ext cx="935037" cy="2468562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7"/>
          <p:cNvGrpSpPr>
            <a:grpSpLocks noChangeAspect="1"/>
          </p:cNvGrpSpPr>
          <p:nvPr/>
        </p:nvGrpSpPr>
        <p:grpSpPr bwMode="auto">
          <a:xfrm>
            <a:off x="755650" y="5373688"/>
            <a:ext cx="2235200" cy="574675"/>
            <a:chOff x="3334" y="2840"/>
            <a:chExt cx="1816" cy="453"/>
          </a:xfrm>
        </p:grpSpPr>
        <p:sp>
          <p:nvSpPr>
            <p:cNvPr id="17448" name="Freeform 38"/>
            <p:cNvSpPr>
              <a:spLocks noChangeAspect="1"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solidFill>
              <a:schemeClr val="accent1">
                <a:alpha val="30196"/>
              </a:schemeClr>
            </a:solidFill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9" name="Freeform 39"/>
            <p:cNvSpPr>
              <a:spLocks noChangeAspect="1"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solidFill>
              <a:schemeClr val="accent1">
                <a:alpha val="30196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0" name="Freeform 40"/>
            <p:cNvSpPr>
              <a:spLocks noChangeAspect="1"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solidFill>
              <a:schemeClr val="accent1">
                <a:alpha val="30196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9819" name="Line 41"/>
          <p:cNvSpPr>
            <a:spLocks noChangeShapeType="1"/>
          </p:cNvSpPr>
          <p:nvPr/>
        </p:nvSpPr>
        <p:spPr bwMode="auto">
          <a:xfrm>
            <a:off x="1835150" y="3357563"/>
            <a:ext cx="1588" cy="230346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9820" name="Line 42"/>
          <p:cNvSpPr>
            <a:spLocks noChangeShapeType="1"/>
          </p:cNvSpPr>
          <p:nvPr/>
        </p:nvSpPr>
        <p:spPr bwMode="auto">
          <a:xfrm flipV="1">
            <a:off x="755650" y="3357563"/>
            <a:ext cx="1068388" cy="22320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21" name="Line 43"/>
          <p:cNvSpPr>
            <a:spLocks noChangeShapeType="1"/>
          </p:cNvSpPr>
          <p:nvPr/>
        </p:nvSpPr>
        <p:spPr bwMode="auto">
          <a:xfrm flipH="1" flipV="1">
            <a:off x="1835150" y="3286125"/>
            <a:ext cx="1152525" cy="23749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22" name="Oval 61"/>
          <p:cNvSpPr>
            <a:spLocks noChangeAspect="1" noChangeArrowheads="1"/>
          </p:cNvSpPr>
          <p:nvPr/>
        </p:nvSpPr>
        <p:spPr bwMode="auto">
          <a:xfrm flipH="1">
            <a:off x="1763713" y="46529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9826" name="Line 74"/>
          <p:cNvSpPr>
            <a:spLocks noChangeShapeType="1"/>
          </p:cNvSpPr>
          <p:nvPr/>
        </p:nvSpPr>
        <p:spPr bwMode="auto">
          <a:xfrm flipV="1">
            <a:off x="900113" y="5661025"/>
            <a:ext cx="955675" cy="157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3" name="Freeform 162"/>
          <p:cNvSpPr>
            <a:spLocks/>
          </p:cNvSpPr>
          <p:nvPr/>
        </p:nvSpPr>
        <p:spPr bwMode="auto">
          <a:xfrm>
            <a:off x="5303838" y="5149850"/>
            <a:ext cx="98425" cy="34925"/>
          </a:xfrm>
          <a:custGeom>
            <a:avLst/>
            <a:gdLst>
              <a:gd name="T0" fmla="*/ 0 w 78"/>
              <a:gd name="T1" fmla="*/ 0 h 28"/>
              <a:gd name="T2" fmla="*/ 2147483647 w 78"/>
              <a:gd name="T3" fmla="*/ 2147483647 h 28"/>
              <a:gd name="T4" fmla="*/ 2147483647 w 78"/>
              <a:gd name="T5" fmla="*/ 2147483647 h 28"/>
              <a:gd name="T6" fmla="*/ 2147483647 w 78"/>
              <a:gd name="T7" fmla="*/ 2147483647 h 28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28"/>
              <a:gd name="T14" fmla="*/ 78 w 78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28">
                <a:moveTo>
                  <a:pt x="0" y="0"/>
                </a:moveTo>
                <a:cubicBezTo>
                  <a:pt x="5" y="3"/>
                  <a:pt x="19" y="15"/>
                  <a:pt x="28" y="20"/>
                </a:cubicBezTo>
                <a:cubicBezTo>
                  <a:pt x="37" y="25"/>
                  <a:pt x="44" y="28"/>
                  <a:pt x="52" y="28"/>
                </a:cubicBezTo>
                <a:cubicBezTo>
                  <a:pt x="60" y="28"/>
                  <a:pt x="73" y="20"/>
                  <a:pt x="78" y="18"/>
                </a:cubicBezTo>
              </a:path>
            </a:pathLst>
          </a:custGeom>
          <a:solidFill>
            <a:schemeClr val="accent1"/>
          </a:solidFill>
          <a:ln w="127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4" name="Freeform 46"/>
          <p:cNvSpPr>
            <a:spLocks/>
          </p:cNvSpPr>
          <p:nvPr/>
        </p:nvSpPr>
        <p:spPr bwMode="auto">
          <a:xfrm>
            <a:off x="395288" y="4725988"/>
            <a:ext cx="2987675" cy="347662"/>
          </a:xfrm>
          <a:custGeom>
            <a:avLst/>
            <a:gdLst>
              <a:gd name="T0" fmla="*/ 0 w 1695"/>
              <a:gd name="T1" fmla="*/ 2147483647 h 183"/>
              <a:gd name="T2" fmla="*/ 2147483647 w 1695"/>
              <a:gd name="T3" fmla="*/ 2147483647 h 183"/>
              <a:gd name="T4" fmla="*/ 2147483647 w 1695"/>
              <a:gd name="T5" fmla="*/ 2147483647 h 183"/>
              <a:gd name="T6" fmla="*/ 2147483647 w 1695"/>
              <a:gd name="T7" fmla="*/ 2147483647 h 183"/>
              <a:gd name="T8" fmla="*/ 2147483647 w 1695"/>
              <a:gd name="T9" fmla="*/ 2147483647 h 183"/>
              <a:gd name="T10" fmla="*/ 2147483647 w 1695"/>
              <a:gd name="T11" fmla="*/ 2147483647 h 183"/>
              <a:gd name="T12" fmla="*/ 2147483647 w 1695"/>
              <a:gd name="T13" fmla="*/ 2147483647 h 183"/>
              <a:gd name="T14" fmla="*/ 2147483647 w 1695"/>
              <a:gd name="T15" fmla="*/ 2147483647 h 183"/>
              <a:gd name="T16" fmla="*/ 2147483647 w 1695"/>
              <a:gd name="T17" fmla="*/ 2147483647 h 183"/>
              <a:gd name="T18" fmla="*/ 2147483647 w 1695"/>
              <a:gd name="T19" fmla="*/ 2147483647 h 183"/>
              <a:gd name="T20" fmla="*/ 2147483647 w 1695"/>
              <a:gd name="T21" fmla="*/ 2147483647 h 183"/>
              <a:gd name="T22" fmla="*/ 2147483647 w 1695"/>
              <a:gd name="T23" fmla="*/ 2147483647 h 183"/>
              <a:gd name="T24" fmla="*/ 2147483647 w 1695"/>
              <a:gd name="T25" fmla="*/ 2147483647 h 183"/>
              <a:gd name="T26" fmla="*/ 2147483647 w 1695"/>
              <a:gd name="T27" fmla="*/ 2147483647 h 183"/>
              <a:gd name="T28" fmla="*/ 2147483647 w 1695"/>
              <a:gd name="T29" fmla="*/ 2147483647 h 183"/>
              <a:gd name="T30" fmla="*/ 2147483647 w 1695"/>
              <a:gd name="T31" fmla="*/ 2147483647 h 183"/>
              <a:gd name="T32" fmla="*/ 2147483647 w 1695"/>
              <a:gd name="T33" fmla="*/ 2147483647 h 183"/>
              <a:gd name="T34" fmla="*/ 2147483647 w 1695"/>
              <a:gd name="T35" fmla="*/ 2147483647 h 183"/>
              <a:gd name="T36" fmla="*/ 2147483647 w 1695"/>
              <a:gd name="T37" fmla="*/ 2147483647 h 183"/>
              <a:gd name="T38" fmla="*/ 2147483647 w 1695"/>
              <a:gd name="T39" fmla="*/ 2147483647 h 183"/>
              <a:gd name="T40" fmla="*/ 2147483647 w 1695"/>
              <a:gd name="T41" fmla="*/ 2147483647 h 183"/>
              <a:gd name="T42" fmla="*/ 2147483647 w 1695"/>
              <a:gd name="T43" fmla="*/ 2147483647 h 183"/>
              <a:gd name="T44" fmla="*/ 2147483647 w 1695"/>
              <a:gd name="T45" fmla="*/ 2147483647 h 183"/>
              <a:gd name="T46" fmla="*/ 2147483647 w 1695"/>
              <a:gd name="T47" fmla="*/ 2147483647 h 183"/>
              <a:gd name="T48" fmla="*/ 2147483647 w 1695"/>
              <a:gd name="T49" fmla="*/ 2147483647 h 183"/>
              <a:gd name="T50" fmla="*/ 2147483647 w 1695"/>
              <a:gd name="T51" fmla="*/ 2147483647 h 183"/>
              <a:gd name="T52" fmla="*/ 2147483647 w 1695"/>
              <a:gd name="T53" fmla="*/ 2147483647 h 183"/>
              <a:gd name="T54" fmla="*/ 2147483647 w 1695"/>
              <a:gd name="T55" fmla="*/ 0 h 1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95"/>
              <a:gd name="T85" fmla="*/ 0 h 183"/>
              <a:gd name="T86" fmla="*/ 1695 w 1695"/>
              <a:gd name="T87" fmla="*/ 183 h 1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95" h="183">
                <a:moveTo>
                  <a:pt x="0" y="2"/>
                </a:moveTo>
                <a:lnTo>
                  <a:pt x="6" y="17"/>
                </a:lnTo>
                <a:lnTo>
                  <a:pt x="16" y="33"/>
                </a:lnTo>
                <a:lnTo>
                  <a:pt x="26" y="46"/>
                </a:lnTo>
                <a:lnTo>
                  <a:pt x="61" y="69"/>
                </a:lnTo>
                <a:lnTo>
                  <a:pt x="106" y="88"/>
                </a:lnTo>
                <a:lnTo>
                  <a:pt x="172" y="109"/>
                </a:lnTo>
                <a:lnTo>
                  <a:pt x="228" y="124"/>
                </a:lnTo>
                <a:lnTo>
                  <a:pt x="280" y="136"/>
                </a:lnTo>
                <a:lnTo>
                  <a:pt x="360" y="149"/>
                </a:lnTo>
                <a:lnTo>
                  <a:pt x="450" y="161"/>
                </a:lnTo>
                <a:lnTo>
                  <a:pt x="628" y="176"/>
                </a:lnTo>
                <a:lnTo>
                  <a:pt x="733" y="181"/>
                </a:lnTo>
                <a:lnTo>
                  <a:pt x="845" y="183"/>
                </a:lnTo>
                <a:lnTo>
                  <a:pt x="968" y="181"/>
                </a:lnTo>
                <a:lnTo>
                  <a:pt x="1080" y="176"/>
                </a:lnTo>
                <a:lnTo>
                  <a:pt x="1201" y="166"/>
                </a:lnTo>
                <a:lnTo>
                  <a:pt x="1319" y="152"/>
                </a:lnTo>
                <a:lnTo>
                  <a:pt x="1405" y="137"/>
                </a:lnTo>
                <a:lnTo>
                  <a:pt x="1493" y="119"/>
                </a:lnTo>
                <a:lnTo>
                  <a:pt x="1551" y="102"/>
                </a:lnTo>
                <a:lnTo>
                  <a:pt x="1604" y="82"/>
                </a:lnTo>
                <a:lnTo>
                  <a:pt x="1639" y="66"/>
                </a:lnTo>
                <a:lnTo>
                  <a:pt x="1663" y="51"/>
                </a:lnTo>
                <a:lnTo>
                  <a:pt x="1678" y="38"/>
                </a:lnTo>
                <a:lnTo>
                  <a:pt x="1689" y="26"/>
                </a:lnTo>
                <a:lnTo>
                  <a:pt x="1694" y="11"/>
                </a:lnTo>
                <a:lnTo>
                  <a:pt x="1695" y="0"/>
                </a:lnTo>
              </a:path>
            </a:pathLst>
          </a:custGeom>
          <a:solidFill>
            <a:schemeClr val="accent1">
              <a:alpha val="30196"/>
            </a:scheme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5" name="Oval 60"/>
          <p:cNvSpPr>
            <a:spLocks noChangeAspect="1" noChangeArrowheads="1"/>
          </p:cNvSpPr>
          <p:nvPr/>
        </p:nvSpPr>
        <p:spPr bwMode="auto">
          <a:xfrm>
            <a:off x="5795963" y="3213100"/>
            <a:ext cx="2987675" cy="2987675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6" name="Freeform 45"/>
          <p:cNvSpPr>
            <a:spLocks/>
          </p:cNvSpPr>
          <p:nvPr/>
        </p:nvSpPr>
        <p:spPr bwMode="auto">
          <a:xfrm rot="10800000">
            <a:off x="5795963" y="4365625"/>
            <a:ext cx="2987675" cy="346075"/>
          </a:xfrm>
          <a:custGeom>
            <a:avLst/>
            <a:gdLst>
              <a:gd name="T0" fmla="*/ 0 w 1814"/>
              <a:gd name="T1" fmla="*/ 2147483647 h 229"/>
              <a:gd name="T2" fmla="*/ 2147483647 w 1814"/>
              <a:gd name="T3" fmla="*/ 2147483647 h 229"/>
              <a:gd name="T4" fmla="*/ 2147483647 w 1814"/>
              <a:gd name="T5" fmla="*/ 2147483647 h 229"/>
              <a:gd name="T6" fmla="*/ 2147483647 w 1814"/>
              <a:gd name="T7" fmla="*/ 2147483647 h 229"/>
              <a:gd name="T8" fmla="*/ 2147483647 w 1814"/>
              <a:gd name="T9" fmla="*/ 2147483647 h 229"/>
              <a:gd name="T10" fmla="*/ 2147483647 w 1814"/>
              <a:gd name="T11" fmla="*/ 2147483647 h 229"/>
              <a:gd name="T12" fmla="*/ 2147483647 w 1814"/>
              <a:gd name="T13" fmla="*/ 2147483647 h 229"/>
              <a:gd name="T14" fmla="*/ 2147483647 w 1814"/>
              <a:gd name="T15" fmla="*/ 2147483647 h 229"/>
              <a:gd name="T16" fmla="*/ 2147483647 w 1814"/>
              <a:gd name="T17" fmla="*/ 2147483647 h 229"/>
              <a:gd name="T18" fmla="*/ 2147483647 w 1814"/>
              <a:gd name="T19" fmla="*/ 2147483647 h 229"/>
              <a:gd name="T20" fmla="*/ 2147483647 w 1814"/>
              <a:gd name="T21" fmla="*/ 2147483647 h 229"/>
              <a:gd name="T22" fmla="*/ 2147483647 w 1814"/>
              <a:gd name="T23" fmla="*/ 2147483647 h 229"/>
              <a:gd name="T24" fmla="*/ 2147483647 w 1814"/>
              <a:gd name="T25" fmla="*/ 2147483647 h 229"/>
              <a:gd name="T26" fmla="*/ 2147483647 w 1814"/>
              <a:gd name="T27" fmla="*/ 2147483647 h 229"/>
              <a:gd name="T28" fmla="*/ 2147483647 w 1814"/>
              <a:gd name="T29" fmla="*/ 2147483647 h 229"/>
              <a:gd name="T30" fmla="*/ 2147483647 w 1814"/>
              <a:gd name="T31" fmla="*/ 2147483647 h 229"/>
              <a:gd name="T32" fmla="*/ 2147483647 w 1814"/>
              <a:gd name="T33" fmla="*/ 2147483647 h 229"/>
              <a:gd name="T34" fmla="*/ 2147483647 w 1814"/>
              <a:gd name="T35" fmla="*/ 2147483647 h 229"/>
              <a:gd name="T36" fmla="*/ 2147483647 w 1814"/>
              <a:gd name="T37" fmla="*/ 2147483647 h 229"/>
              <a:gd name="T38" fmla="*/ 2147483647 w 1814"/>
              <a:gd name="T39" fmla="*/ 2147483647 h 229"/>
              <a:gd name="T40" fmla="*/ 2147483647 w 1814"/>
              <a:gd name="T41" fmla="*/ 2147483647 h 229"/>
              <a:gd name="T42" fmla="*/ 2147483647 w 1814"/>
              <a:gd name="T43" fmla="*/ 2147483647 h 229"/>
              <a:gd name="T44" fmla="*/ 2147483647 w 1814"/>
              <a:gd name="T45" fmla="*/ 2147483647 h 229"/>
              <a:gd name="T46" fmla="*/ 2147483647 w 1814"/>
              <a:gd name="T47" fmla="*/ 2147483647 h 229"/>
              <a:gd name="T48" fmla="*/ 2147483647 w 1814"/>
              <a:gd name="T49" fmla="*/ 2147483647 h 229"/>
              <a:gd name="T50" fmla="*/ 2147483647 w 1814"/>
              <a:gd name="T51" fmla="*/ 2147483647 h 229"/>
              <a:gd name="T52" fmla="*/ 2147483647 w 1814"/>
              <a:gd name="T53" fmla="*/ 2147483647 h 229"/>
              <a:gd name="T54" fmla="*/ 2147483647 w 1814"/>
              <a:gd name="T55" fmla="*/ 0 h 22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814"/>
              <a:gd name="T85" fmla="*/ 0 h 229"/>
              <a:gd name="T86" fmla="*/ 1814 w 1814"/>
              <a:gd name="T87" fmla="*/ 229 h 22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814" h="229">
                <a:moveTo>
                  <a:pt x="0" y="3"/>
                </a:moveTo>
                <a:lnTo>
                  <a:pt x="1" y="19"/>
                </a:lnTo>
                <a:lnTo>
                  <a:pt x="8" y="35"/>
                </a:lnTo>
                <a:lnTo>
                  <a:pt x="28" y="58"/>
                </a:lnTo>
                <a:lnTo>
                  <a:pt x="65" y="86"/>
                </a:lnTo>
                <a:lnTo>
                  <a:pt x="113" y="110"/>
                </a:lnTo>
                <a:lnTo>
                  <a:pt x="184" y="137"/>
                </a:lnTo>
                <a:lnTo>
                  <a:pt x="244" y="155"/>
                </a:lnTo>
                <a:lnTo>
                  <a:pt x="300" y="170"/>
                </a:lnTo>
                <a:lnTo>
                  <a:pt x="385" y="187"/>
                </a:lnTo>
                <a:lnTo>
                  <a:pt x="482" y="202"/>
                </a:lnTo>
                <a:lnTo>
                  <a:pt x="672" y="220"/>
                </a:lnTo>
                <a:lnTo>
                  <a:pt x="784" y="226"/>
                </a:lnTo>
                <a:lnTo>
                  <a:pt x="904" y="229"/>
                </a:lnTo>
                <a:lnTo>
                  <a:pt x="1036" y="226"/>
                </a:lnTo>
                <a:lnTo>
                  <a:pt x="1156" y="220"/>
                </a:lnTo>
                <a:lnTo>
                  <a:pt x="1285" y="208"/>
                </a:lnTo>
                <a:lnTo>
                  <a:pt x="1412" y="190"/>
                </a:lnTo>
                <a:lnTo>
                  <a:pt x="1504" y="172"/>
                </a:lnTo>
                <a:lnTo>
                  <a:pt x="1598" y="149"/>
                </a:lnTo>
                <a:lnTo>
                  <a:pt x="1660" y="128"/>
                </a:lnTo>
                <a:lnTo>
                  <a:pt x="1717" y="103"/>
                </a:lnTo>
                <a:lnTo>
                  <a:pt x="1754" y="82"/>
                </a:lnTo>
                <a:lnTo>
                  <a:pt x="1780" y="64"/>
                </a:lnTo>
                <a:lnTo>
                  <a:pt x="1796" y="47"/>
                </a:lnTo>
                <a:lnTo>
                  <a:pt x="1808" y="32"/>
                </a:lnTo>
                <a:lnTo>
                  <a:pt x="1813" y="14"/>
                </a:lnTo>
                <a:lnTo>
                  <a:pt x="1814" y="0"/>
                </a:lnTo>
              </a:path>
            </a:pathLst>
          </a:cu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6156325" y="5373688"/>
            <a:ext cx="2232025" cy="503237"/>
            <a:chOff x="3334" y="2840"/>
            <a:chExt cx="1816" cy="453"/>
          </a:xfrm>
        </p:grpSpPr>
        <p:sp>
          <p:nvSpPr>
            <p:cNvPr id="17445" name="Freeform 38"/>
            <p:cNvSpPr>
              <a:spLocks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Freeform 39"/>
            <p:cNvSpPr>
              <a:spLocks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7" name="Freeform 40"/>
            <p:cNvSpPr>
              <a:spLocks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9852" name="Line 41"/>
          <p:cNvSpPr>
            <a:spLocks noChangeShapeType="1"/>
          </p:cNvSpPr>
          <p:nvPr/>
        </p:nvSpPr>
        <p:spPr bwMode="auto">
          <a:xfrm>
            <a:off x="7235825" y="4724400"/>
            <a:ext cx="1588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9853" name="Line 42"/>
          <p:cNvSpPr>
            <a:spLocks noChangeShapeType="1"/>
          </p:cNvSpPr>
          <p:nvPr/>
        </p:nvSpPr>
        <p:spPr bwMode="auto">
          <a:xfrm flipV="1">
            <a:off x="6156325" y="4652963"/>
            <a:ext cx="1079500" cy="9366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4" name="Line 43"/>
          <p:cNvSpPr>
            <a:spLocks noChangeShapeType="1"/>
          </p:cNvSpPr>
          <p:nvPr/>
        </p:nvSpPr>
        <p:spPr bwMode="auto">
          <a:xfrm flipH="1" flipV="1">
            <a:off x="7235825" y="4652963"/>
            <a:ext cx="1152525" cy="100806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5" name="Oval 61"/>
          <p:cNvSpPr>
            <a:spLocks noChangeAspect="1" noChangeArrowheads="1"/>
          </p:cNvSpPr>
          <p:nvPr/>
        </p:nvSpPr>
        <p:spPr bwMode="auto">
          <a:xfrm>
            <a:off x="7164388" y="4652963"/>
            <a:ext cx="85725" cy="857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9856" name="Line 70"/>
          <p:cNvSpPr>
            <a:spLocks noChangeShapeType="1"/>
          </p:cNvSpPr>
          <p:nvPr/>
        </p:nvSpPr>
        <p:spPr bwMode="auto">
          <a:xfrm flipH="1">
            <a:off x="6372225" y="4652963"/>
            <a:ext cx="863600" cy="1152525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7" name="Line 74"/>
          <p:cNvSpPr>
            <a:spLocks noChangeShapeType="1"/>
          </p:cNvSpPr>
          <p:nvPr/>
        </p:nvSpPr>
        <p:spPr bwMode="auto">
          <a:xfrm flipV="1">
            <a:off x="6372225" y="5661025"/>
            <a:ext cx="884238" cy="144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9" name="Freeform 46"/>
          <p:cNvSpPr>
            <a:spLocks/>
          </p:cNvSpPr>
          <p:nvPr/>
        </p:nvSpPr>
        <p:spPr bwMode="auto">
          <a:xfrm>
            <a:off x="5795963" y="4725988"/>
            <a:ext cx="2987675" cy="347662"/>
          </a:xfrm>
          <a:custGeom>
            <a:avLst/>
            <a:gdLst>
              <a:gd name="T0" fmla="*/ 0 w 1695"/>
              <a:gd name="T1" fmla="*/ 2147483647 h 183"/>
              <a:gd name="T2" fmla="*/ 2147483647 w 1695"/>
              <a:gd name="T3" fmla="*/ 2147483647 h 183"/>
              <a:gd name="T4" fmla="*/ 2147483647 w 1695"/>
              <a:gd name="T5" fmla="*/ 2147483647 h 183"/>
              <a:gd name="T6" fmla="*/ 2147483647 w 1695"/>
              <a:gd name="T7" fmla="*/ 2147483647 h 183"/>
              <a:gd name="T8" fmla="*/ 2147483647 w 1695"/>
              <a:gd name="T9" fmla="*/ 2147483647 h 183"/>
              <a:gd name="T10" fmla="*/ 2147483647 w 1695"/>
              <a:gd name="T11" fmla="*/ 2147483647 h 183"/>
              <a:gd name="T12" fmla="*/ 2147483647 w 1695"/>
              <a:gd name="T13" fmla="*/ 2147483647 h 183"/>
              <a:gd name="T14" fmla="*/ 2147483647 w 1695"/>
              <a:gd name="T15" fmla="*/ 2147483647 h 183"/>
              <a:gd name="T16" fmla="*/ 2147483647 w 1695"/>
              <a:gd name="T17" fmla="*/ 2147483647 h 183"/>
              <a:gd name="T18" fmla="*/ 2147483647 w 1695"/>
              <a:gd name="T19" fmla="*/ 2147483647 h 183"/>
              <a:gd name="T20" fmla="*/ 2147483647 w 1695"/>
              <a:gd name="T21" fmla="*/ 2147483647 h 183"/>
              <a:gd name="T22" fmla="*/ 2147483647 w 1695"/>
              <a:gd name="T23" fmla="*/ 2147483647 h 183"/>
              <a:gd name="T24" fmla="*/ 2147483647 w 1695"/>
              <a:gd name="T25" fmla="*/ 2147483647 h 183"/>
              <a:gd name="T26" fmla="*/ 2147483647 w 1695"/>
              <a:gd name="T27" fmla="*/ 2147483647 h 183"/>
              <a:gd name="T28" fmla="*/ 2147483647 w 1695"/>
              <a:gd name="T29" fmla="*/ 2147483647 h 183"/>
              <a:gd name="T30" fmla="*/ 2147483647 w 1695"/>
              <a:gd name="T31" fmla="*/ 2147483647 h 183"/>
              <a:gd name="T32" fmla="*/ 2147483647 w 1695"/>
              <a:gd name="T33" fmla="*/ 2147483647 h 183"/>
              <a:gd name="T34" fmla="*/ 2147483647 w 1695"/>
              <a:gd name="T35" fmla="*/ 2147483647 h 183"/>
              <a:gd name="T36" fmla="*/ 2147483647 w 1695"/>
              <a:gd name="T37" fmla="*/ 2147483647 h 183"/>
              <a:gd name="T38" fmla="*/ 2147483647 w 1695"/>
              <a:gd name="T39" fmla="*/ 2147483647 h 183"/>
              <a:gd name="T40" fmla="*/ 2147483647 w 1695"/>
              <a:gd name="T41" fmla="*/ 2147483647 h 183"/>
              <a:gd name="T42" fmla="*/ 2147483647 w 1695"/>
              <a:gd name="T43" fmla="*/ 2147483647 h 183"/>
              <a:gd name="T44" fmla="*/ 2147483647 w 1695"/>
              <a:gd name="T45" fmla="*/ 2147483647 h 183"/>
              <a:gd name="T46" fmla="*/ 2147483647 w 1695"/>
              <a:gd name="T47" fmla="*/ 2147483647 h 183"/>
              <a:gd name="T48" fmla="*/ 2147483647 w 1695"/>
              <a:gd name="T49" fmla="*/ 2147483647 h 183"/>
              <a:gd name="T50" fmla="*/ 2147483647 w 1695"/>
              <a:gd name="T51" fmla="*/ 2147483647 h 183"/>
              <a:gd name="T52" fmla="*/ 2147483647 w 1695"/>
              <a:gd name="T53" fmla="*/ 2147483647 h 183"/>
              <a:gd name="T54" fmla="*/ 2147483647 w 1695"/>
              <a:gd name="T55" fmla="*/ 0 h 1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95"/>
              <a:gd name="T85" fmla="*/ 0 h 183"/>
              <a:gd name="T86" fmla="*/ 1695 w 1695"/>
              <a:gd name="T87" fmla="*/ 183 h 1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95" h="183">
                <a:moveTo>
                  <a:pt x="0" y="2"/>
                </a:moveTo>
                <a:lnTo>
                  <a:pt x="6" y="17"/>
                </a:lnTo>
                <a:lnTo>
                  <a:pt x="16" y="33"/>
                </a:lnTo>
                <a:lnTo>
                  <a:pt x="26" y="46"/>
                </a:lnTo>
                <a:lnTo>
                  <a:pt x="61" y="69"/>
                </a:lnTo>
                <a:lnTo>
                  <a:pt x="106" y="88"/>
                </a:lnTo>
                <a:lnTo>
                  <a:pt x="172" y="109"/>
                </a:lnTo>
                <a:lnTo>
                  <a:pt x="228" y="124"/>
                </a:lnTo>
                <a:lnTo>
                  <a:pt x="280" y="136"/>
                </a:lnTo>
                <a:lnTo>
                  <a:pt x="360" y="149"/>
                </a:lnTo>
                <a:lnTo>
                  <a:pt x="450" y="161"/>
                </a:lnTo>
                <a:lnTo>
                  <a:pt x="628" y="176"/>
                </a:lnTo>
                <a:lnTo>
                  <a:pt x="733" y="181"/>
                </a:lnTo>
                <a:lnTo>
                  <a:pt x="845" y="183"/>
                </a:lnTo>
                <a:lnTo>
                  <a:pt x="968" y="181"/>
                </a:lnTo>
                <a:lnTo>
                  <a:pt x="1080" y="176"/>
                </a:lnTo>
                <a:lnTo>
                  <a:pt x="1201" y="166"/>
                </a:lnTo>
                <a:lnTo>
                  <a:pt x="1319" y="152"/>
                </a:lnTo>
                <a:lnTo>
                  <a:pt x="1405" y="137"/>
                </a:lnTo>
                <a:lnTo>
                  <a:pt x="1493" y="119"/>
                </a:lnTo>
                <a:lnTo>
                  <a:pt x="1551" y="102"/>
                </a:lnTo>
                <a:lnTo>
                  <a:pt x="1604" y="82"/>
                </a:lnTo>
                <a:lnTo>
                  <a:pt x="1639" y="66"/>
                </a:lnTo>
                <a:lnTo>
                  <a:pt x="1663" y="51"/>
                </a:lnTo>
                <a:lnTo>
                  <a:pt x="1678" y="38"/>
                </a:lnTo>
                <a:lnTo>
                  <a:pt x="1689" y="26"/>
                </a:lnTo>
                <a:lnTo>
                  <a:pt x="1694" y="11"/>
                </a:lnTo>
                <a:lnTo>
                  <a:pt x="1695" y="0"/>
                </a:lnTo>
              </a:path>
            </a:pathLst>
          </a:cu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60" name="Oval 60"/>
          <p:cNvSpPr>
            <a:spLocks noChangeAspect="1" noChangeArrowheads="1"/>
          </p:cNvSpPr>
          <p:nvPr/>
        </p:nvSpPr>
        <p:spPr bwMode="auto">
          <a:xfrm>
            <a:off x="3203575" y="836613"/>
            <a:ext cx="2987675" cy="2987675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61" name="Freeform 45"/>
          <p:cNvSpPr>
            <a:spLocks/>
          </p:cNvSpPr>
          <p:nvPr/>
        </p:nvSpPr>
        <p:spPr bwMode="auto">
          <a:xfrm rot="10800000">
            <a:off x="3203575" y="1989138"/>
            <a:ext cx="2987675" cy="346075"/>
          </a:xfrm>
          <a:custGeom>
            <a:avLst/>
            <a:gdLst>
              <a:gd name="T0" fmla="*/ 0 w 1814"/>
              <a:gd name="T1" fmla="*/ 2147483647 h 229"/>
              <a:gd name="T2" fmla="*/ 2147483647 w 1814"/>
              <a:gd name="T3" fmla="*/ 2147483647 h 229"/>
              <a:gd name="T4" fmla="*/ 2147483647 w 1814"/>
              <a:gd name="T5" fmla="*/ 2147483647 h 229"/>
              <a:gd name="T6" fmla="*/ 2147483647 w 1814"/>
              <a:gd name="T7" fmla="*/ 2147483647 h 229"/>
              <a:gd name="T8" fmla="*/ 2147483647 w 1814"/>
              <a:gd name="T9" fmla="*/ 2147483647 h 229"/>
              <a:gd name="T10" fmla="*/ 2147483647 w 1814"/>
              <a:gd name="T11" fmla="*/ 2147483647 h 229"/>
              <a:gd name="T12" fmla="*/ 2147483647 w 1814"/>
              <a:gd name="T13" fmla="*/ 2147483647 h 229"/>
              <a:gd name="T14" fmla="*/ 2147483647 w 1814"/>
              <a:gd name="T15" fmla="*/ 2147483647 h 229"/>
              <a:gd name="T16" fmla="*/ 2147483647 w 1814"/>
              <a:gd name="T17" fmla="*/ 2147483647 h 229"/>
              <a:gd name="T18" fmla="*/ 2147483647 w 1814"/>
              <a:gd name="T19" fmla="*/ 2147483647 h 229"/>
              <a:gd name="T20" fmla="*/ 2147483647 w 1814"/>
              <a:gd name="T21" fmla="*/ 2147483647 h 229"/>
              <a:gd name="T22" fmla="*/ 2147483647 w 1814"/>
              <a:gd name="T23" fmla="*/ 2147483647 h 229"/>
              <a:gd name="T24" fmla="*/ 2147483647 w 1814"/>
              <a:gd name="T25" fmla="*/ 2147483647 h 229"/>
              <a:gd name="T26" fmla="*/ 2147483647 w 1814"/>
              <a:gd name="T27" fmla="*/ 2147483647 h 229"/>
              <a:gd name="T28" fmla="*/ 2147483647 w 1814"/>
              <a:gd name="T29" fmla="*/ 2147483647 h 229"/>
              <a:gd name="T30" fmla="*/ 2147483647 w 1814"/>
              <a:gd name="T31" fmla="*/ 2147483647 h 229"/>
              <a:gd name="T32" fmla="*/ 2147483647 w 1814"/>
              <a:gd name="T33" fmla="*/ 2147483647 h 229"/>
              <a:gd name="T34" fmla="*/ 2147483647 w 1814"/>
              <a:gd name="T35" fmla="*/ 2147483647 h 229"/>
              <a:gd name="T36" fmla="*/ 2147483647 w 1814"/>
              <a:gd name="T37" fmla="*/ 2147483647 h 229"/>
              <a:gd name="T38" fmla="*/ 2147483647 w 1814"/>
              <a:gd name="T39" fmla="*/ 2147483647 h 229"/>
              <a:gd name="T40" fmla="*/ 2147483647 w 1814"/>
              <a:gd name="T41" fmla="*/ 2147483647 h 229"/>
              <a:gd name="T42" fmla="*/ 2147483647 w 1814"/>
              <a:gd name="T43" fmla="*/ 2147483647 h 229"/>
              <a:gd name="T44" fmla="*/ 2147483647 w 1814"/>
              <a:gd name="T45" fmla="*/ 2147483647 h 229"/>
              <a:gd name="T46" fmla="*/ 2147483647 w 1814"/>
              <a:gd name="T47" fmla="*/ 2147483647 h 229"/>
              <a:gd name="T48" fmla="*/ 2147483647 w 1814"/>
              <a:gd name="T49" fmla="*/ 2147483647 h 229"/>
              <a:gd name="T50" fmla="*/ 2147483647 w 1814"/>
              <a:gd name="T51" fmla="*/ 2147483647 h 229"/>
              <a:gd name="T52" fmla="*/ 2147483647 w 1814"/>
              <a:gd name="T53" fmla="*/ 2147483647 h 229"/>
              <a:gd name="T54" fmla="*/ 2147483647 w 1814"/>
              <a:gd name="T55" fmla="*/ 0 h 22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814"/>
              <a:gd name="T85" fmla="*/ 0 h 229"/>
              <a:gd name="T86" fmla="*/ 1814 w 1814"/>
              <a:gd name="T87" fmla="*/ 229 h 22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814" h="229">
                <a:moveTo>
                  <a:pt x="0" y="3"/>
                </a:moveTo>
                <a:lnTo>
                  <a:pt x="1" y="19"/>
                </a:lnTo>
                <a:lnTo>
                  <a:pt x="8" y="35"/>
                </a:lnTo>
                <a:lnTo>
                  <a:pt x="28" y="58"/>
                </a:lnTo>
                <a:lnTo>
                  <a:pt x="65" y="86"/>
                </a:lnTo>
                <a:lnTo>
                  <a:pt x="113" y="110"/>
                </a:lnTo>
                <a:lnTo>
                  <a:pt x="184" y="137"/>
                </a:lnTo>
                <a:lnTo>
                  <a:pt x="244" y="155"/>
                </a:lnTo>
                <a:lnTo>
                  <a:pt x="300" y="170"/>
                </a:lnTo>
                <a:lnTo>
                  <a:pt x="385" y="187"/>
                </a:lnTo>
                <a:lnTo>
                  <a:pt x="482" y="202"/>
                </a:lnTo>
                <a:lnTo>
                  <a:pt x="672" y="220"/>
                </a:lnTo>
                <a:lnTo>
                  <a:pt x="784" y="226"/>
                </a:lnTo>
                <a:lnTo>
                  <a:pt x="904" y="229"/>
                </a:lnTo>
                <a:lnTo>
                  <a:pt x="1036" y="226"/>
                </a:lnTo>
                <a:lnTo>
                  <a:pt x="1156" y="220"/>
                </a:lnTo>
                <a:lnTo>
                  <a:pt x="1285" y="208"/>
                </a:lnTo>
                <a:lnTo>
                  <a:pt x="1412" y="190"/>
                </a:lnTo>
                <a:lnTo>
                  <a:pt x="1504" y="172"/>
                </a:lnTo>
                <a:lnTo>
                  <a:pt x="1598" y="149"/>
                </a:lnTo>
                <a:lnTo>
                  <a:pt x="1660" y="128"/>
                </a:lnTo>
                <a:lnTo>
                  <a:pt x="1717" y="103"/>
                </a:lnTo>
                <a:lnTo>
                  <a:pt x="1754" y="82"/>
                </a:lnTo>
                <a:lnTo>
                  <a:pt x="1780" y="64"/>
                </a:lnTo>
                <a:lnTo>
                  <a:pt x="1796" y="47"/>
                </a:lnTo>
                <a:lnTo>
                  <a:pt x="1808" y="32"/>
                </a:lnTo>
                <a:lnTo>
                  <a:pt x="1813" y="14"/>
                </a:lnTo>
                <a:lnTo>
                  <a:pt x="1814" y="0"/>
                </a:lnTo>
              </a:path>
            </a:pathLst>
          </a:custGeom>
          <a:solidFill>
            <a:schemeClr val="accent1"/>
          </a:solidFill>
          <a:ln w="28575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3851275" y="2205038"/>
            <a:ext cx="1655763" cy="287337"/>
            <a:chOff x="3334" y="2840"/>
            <a:chExt cx="1816" cy="453"/>
          </a:xfrm>
        </p:grpSpPr>
        <p:sp>
          <p:nvSpPr>
            <p:cNvPr id="17442" name="Freeform 38"/>
            <p:cNvSpPr>
              <a:spLocks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solidFill>
              <a:schemeClr val="accent1"/>
            </a:solidFill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3" name="Freeform 39"/>
            <p:cNvSpPr>
              <a:spLocks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4" name="Freeform 40"/>
            <p:cNvSpPr>
              <a:spLocks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9867" name="Line 41"/>
          <p:cNvSpPr>
            <a:spLocks noChangeShapeType="1"/>
          </p:cNvSpPr>
          <p:nvPr/>
        </p:nvSpPr>
        <p:spPr bwMode="auto">
          <a:xfrm>
            <a:off x="4643438" y="981075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9868" name="Line 42"/>
          <p:cNvSpPr>
            <a:spLocks noChangeShapeType="1"/>
          </p:cNvSpPr>
          <p:nvPr/>
        </p:nvSpPr>
        <p:spPr bwMode="auto">
          <a:xfrm flipV="1">
            <a:off x="3851275" y="981075"/>
            <a:ext cx="781050" cy="13684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69" name="Line 43"/>
          <p:cNvSpPr>
            <a:spLocks noChangeShapeType="1"/>
          </p:cNvSpPr>
          <p:nvPr/>
        </p:nvSpPr>
        <p:spPr bwMode="auto">
          <a:xfrm flipH="1" flipV="1">
            <a:off x="4643438" y="909638"/>
            <a:ext cx="865187" cy="143986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74" name="Freeform 46"/>
          <p:cNvSpPr>
            <a:spLocks/>
          </p:cNvSpPr>
          <p:nvPr/>
        </p:nvSpPr>
        <p:spPr bwMode="auto">
          <a:xfrm>
            <a:off x="3203575" y="2349500"/>
            <a:ext cx="2987675" cy="347663"/>
          </a:xfrm>
          <a:custGeom>
            <a:avLst/>
            <a:gdLst>
              <a:gd name="T0" fmla="*/ 0 w 1695"/>
              <a:gd name="T1" fmla="*/ 2147483647 h 183"/>
              <a:gd name="T2" fmla="*/ 2147483647 w 1695"/>
              <a:gd name="T3" fmla="*/ 2147483647 h 183"/>
              <a:gd name="T4" fmla="*/ 2147483647 w 1695"/>
              <a:gd name="T5" fmla="*/ 2147483647 h 183"/>
              <a:gd name="T6" fmla="*/ 2147483647 w 1695"/>
              <a:gd name="T7" fmla="*/ 2147483647 h 183"/>
              <a:gd name="T8" fmla="*/ 2147483647 w 1695"/>
              <a:gd name="T9" fmla="*/ 2147483647 h 183"/>
              <a:gd name="T10" fmla="*/ 2147483647 w 1695"/>
              <a:gd name="T11" fmla="*/ 2147483647 h 183"/>
              <a:gd name="T12" fmla="*/ 2147483647 w 1695"/>
              <a:gd name="T13" fmla="*/ 2147483647 h 183"/>
              <a:gd name="T14" fmla="*/ 2147483647 w 1695"/>
              <a:gd name="T15" fmla="*/ 2147483647 h 183"/>
              <a:gd name="T16" fmla="*/ 2147483647 w 1695"/>
              <a:gd name="T17" fmla="*/ 2147483647 h 183"/>
              <a:gd name="T18" fmla="*/ 2147483647 w 1695"/>
              <a:gd name="T19" fmla="*/ 2147483647 h 183"/>
              <a:gd name="T20" fmla="*/ 2147483647 w 1695"/>
              <a:gd name="T21" fmla="*/ 2147483647 h 183"/>
              <a:gd name="T22" fmla="*/ 2147483647 w 1695"/>
              <a:gd name="T23" fmla="*/ 2147483647 h 183"/>
              <a:gd name="T24" fmla="*/ 2147483647 w 1695"/>
              <a:gd name="T25" fmla="*/ 2147483647 h 183"/>
              <a:gd name="T26" fmla="*/ 2147483647 w 1695"/>
              <a:gd name="T27" fmla="*/ 2147483647 h 183"/>
              <a:gd name="T28" fmla="*/ 2147483647 w 1695"/>
              <a:gd name="T29" fmla="*/ 2147483647 h 183"/>
              <a:gd name="T30" fmla="*/ 2147483647 w 1695"/>
              <a:gd name="T31" fmla="*/ 2147483647 h 183"/>
              <a:gd name="T32" fmla="*/ 2147483647 w 1695"/>
              <a:gd name="T33" fmla="*/ 2147483647 h 183"/>
              <a:gd name="T34" fmla="*/ 2147483647 w 1695"/>
              <a:gd name="T35" fmla="*/ 2147483647 h 183"/>
              <a:gd name="T36" fmla="*/ 2147483647 w 1695"/>
              <a:gd name="T37" fmla="*/ 2147483647 h 183"/>
              <a:gd name="T38" fmla="*/ 2147483647 w 1695"/>
              <a:gd name="T39" fmla="*/ 2147483647 h 183"/>
              <a:gd name="T40" fmla="*/ 2147483647 w 1695"/>
              <a:gd name="T41" fmla="*/ 2147483647 h 183"/>
              <a:gd name="T42" fmla="*/ 2147483647 w 1695"/>
              <a:gd name="T43" fmla="*/ 2147483647 h 183"/>
              <a:gd name="T44" fmla="*/ 2147483647 w 1695"/>
              <a:gd name="T45" fmla="*/ 2147483647 h 183"/>
              <a:gd name="T46" fmla="*/ 2147483647 w 1695"/>
              <a:gd name="T47" fmla="*/ 2147483647 h 183"/>
              <a:gd name="T48" fmla="*/ 2147483647 w 1695"/>
              <a:gd name="T49" fmla="*/ 2147483647 h 183"/>
              <a:gd name="T50" fmla="*/ 2147483647 w 1695"/>
              <a:gd name="T51" fmla="*/ 2147483647 h 183"/>
              <a:gd name="T52" fmla="*/ 2147483647 w 1695"/>
              <a:gd name="T53" fmla="*/ 2147483647 h 183"/>
              <a:gd name="T54" fmla="*/ 2147483647 w 1695"/>
              <a:gd name="T55" fmla="*/ 0 h 1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95"/>
              <a:gd name="T85" fmla="*/ 0 h 183"/>
              <a:gd name="T86" fmla="*/ 1695 w 1695"/>
              <a:gd name="T87" fmla="*/ 183 h 1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95" h="183">
                <a:moveTo>
                  <a:pt x="0" y="2"/>
                </a:moveTo>
                <a:lnTo>
                  <a:pt x="6" y="17"/>
                </a:lnTo>
                <a:lnTo>
                  <a:pt x="16" y="33"/>
                </a:lnTo>
                <a:lnTo>
                  <a:pt x="26" y="46"/>
                </a:lnTo>
                <a:lnTo>
                  <a:pt x="61" y="69"/>
                </a:lnTo>
                <a:lnTo>
                  <a:pt x="106" y="88"/>
                </a:lnTo>
                <a:lnTo>
                  <a:pt x="172" y="109"/>
                </a:lnTo>
                <a:lnTo>
                  <a:pt x="228" y="124"/>
                </a:lnTo>
                <a:lnTo>
                  <a:pt x="280" y="136"/>
                </a:lnTo>
                <a:lnTo>
                  <a:pt x="360" y="149"/>
                </a:lnTo>
                <a:lnTo>
                  <a:pt x="450" y="161"/>
                </a:lnTo>
                <a:lnTo>
                  <a:pt x="628" y="176"/>
                </a:lnTo>
                <a:lnTo>
                  <a:pt x="733" y="181"/>
                </a:lnTo>
                <a:lnTo>
                  <a:pt x="845" y="183"/>
                </a:lnTo>
                <a:lnTo>
                  <a:pt x="968" y="181"/>
                </a:lnTo>
                <a:lnTo>
                  <a:pt x="1080" y="176"/>
                </a:lnTo>
                <a:lnTo>
                  <a:pt x="1201" y="166"/>
                </a:lnTo>
                <a:lnTo>
                  <a:pt x="1319" y="152"/>
                </a:lnTo>
                <a:lnTo>
                  <a:pt x="1405" y="137"/>
                </a:lnTo>
                <a:lnTo>
                  <a:pt x="1493" y="119"/>
                </a:lnTo>
                <a:lnTo>
                  <a:pt x="1551" y="102"/>
                </a:lnTo>
                <a:lnTo>
                  <a:pt x="1604" y="82"/>
                </a:lnTo>
                <a:lnTo>
                  <a:pt x="1639" y="66"/>
                </a:lnTo>
                <a:lnTo>
                  <a:pt x="1663" y="51"/>
                </a:lnTo>
                <a:lnTo>
                  <a:pt x="1678" y="38"/>
                </a:lnTo>
                <a:lnTo>
                  <a:pt x="1689" y="26"/>
                </a:lnTo>
                <a:lnTo>
                  <a:pt x="1694" y="11"/>
                </a:lnTo>
                <a:lnTo>
                  <a:pt x="1695" y="0"/>
                </a:lnTo>
              </a:path>
            </a:pathLst>
          </a:custGeom>
          <a:solidFill>
            <a:schemeClr val="accent1">
              <a:alpha val="30196"/>
            </a:scheme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75" name="Text Box 67"/>
          <p:cNvSpPr txBox="1">
            <a:spLocks noChangeArrowheads="1"/>
          </p:cNvSpPr>
          <p:nvPr/>
        </p:nvSpPr>
        <p:spPr bwMode="auto">
          <a:xfrm>
            <a:off x="1547813" y="6237288"/>
            <a:ext cx="2873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</a:t>
            </a:r>
          </a:p>
        </p:txBody>
      </p:sp>
      <p:sp>
        <p:nvSpPr>
          <p:cNvPr id="119876" name="Text Box 68"/>
          <p:cNvSpPr txBox="1">
            <a:spLocks noChangeArrowheads="1"/>
          </p:cNvSpPr>
          <p:nvPr/>
        </p:nvSpPr>
        <p:spPr bwMode="auto">
          <a:xfrm>
            <a:off x="4500563" y="3860800"/>
            <a:ext cx="503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2</a:t>
            </a:r>
          </a:p>
        </p:txBody>
      </p:sp>
      <p:sp>
        <p:nvSpPr>
          <p:cNvPr id="119877" name="Text Box 69"/>
          <p:cNvSpPr txBox="1">
            <a:spLocks noChangeArrowheads="1"/>
          </p:cNvSpPr>
          <p:nvPr/>
        </p:nvSpPr>
        <p:spPr bwMode="auto">
          <a:xfrm>
            <a:off x="7092950" y="6430963"/>
            <a:ext cx="431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19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119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119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119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119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119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2000"/>
                                        <p:tgtEl>
                                          <p:spTgt spid="119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119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2000"/>
                                        <p:tgtEl>
                                          <p:spTgt spid="119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119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2000"/>
                                        <p:tgtEl>
                                          <p:spTgt spid="119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2000"/>
                                        <p:tgtEl>
                                          <p:spTgt spid="119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119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119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119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2000"/>
                                        <p:tgtEl>
                                          <p:spTgt spid="119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2000"/>
                                        <p:tgtEl>
                                          <p:spTgt spid="1198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1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119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76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78" dur="2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0" dur="2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4" dur="20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6" dur="2000" fill="hold"/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8" dur="20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90" dur="20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92" dur="20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94" dur="2000" fill="hold"/>
                                        <p:tgtEl>
                                          <p:spTgt spid="119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 animBg="1"/>
      <p:bldP spid="119813" grpId="0" animBg="1"/>
      <p:bldP spid="119814" grpId="0" animBg="1"/>
      <p:bldP spid="119819" grpId="0" animBg="1"/>
      <p:bldP spid="119820" grpId="0" animBg="1"/>
      <p:bldP spid="119821" grpId="0" animBg="1"/>
      <p:bldP spid="119822" grpId="0" animBg="1"/>
      <p:bldP spid="119826" grpId="0" animBg="1"/>
      <p:bldP spid="119843" grpId="0" animBg="1"/>
      <p:bldP spid="119844" grpId="0" animBg="1"/>
      <p:bldP spid="119845" grpId="0" animBg="1"/>
      <p:bldP spid="119846" grpId="0" animBg="1"/>
      <p:bldP spid="119852" grpId="0" animBg="1"/>
      <p:bldP spid="119853" grpId="0" animBg="1"/>
      <p:bldP spid="119854" grpId="0" animBg="1"/>
      <p:bldP spid="119855" grpId="0" animBg="1"/>
      <p:bldP spid="119856" grpId="0" animBg="1"/>
      <p:bldP spid="119857" grpId="0" animBg="1"/>
      <p:bldP spid="119859" grpId="0" animBg="1"/>
      <p:bldP spid="119860" grpId="0" animBg="1"/>
      <p:bldP spid="119861" grpId="0" animBg="1"/>
      <p:bldP spid="119867" grpId="0" animBg="1"/>
      <p:bldP spid="119868" grpId="0" animBg="1"/>
      <p:bldP spid="119869" grpId="0" animBg="1"/>
      <p:bldP spid="119874" grpId="0" animBg="1"/>
      <p:bldP spid="119875" grpId="0"/>
      <p:bldP spid="119876" grpId="0"/>
      <p:bldP spid="1198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835696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Важно!!! ЕГЭ</a:t>
            </a:r>
            <a:endParaRPr lang="ru-RU" sz="3000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779912" y="4005064"/>
            <a:ext cx="792088" cy="792088"/>
          </a:xfrm>
          <a:prstGeom prst="line">
            <a:avLst/>
          </a:prstGeom>
          <a:ln>
            <a:solidFill>
              <a:srgbClr val="00206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3" cstate="print"/>
          <a:srcRect l="5573" t="13600" r="-1249" b="-1998"/>
          <a:stretch>
            <a:fillRect/>
          </a:stretch>
        </p:blipFill>
        <p:spPr bwMode="auto">
          <a:xfrm>
            <a:off x="683568" y="1412776"/>
            <a:ext cx="8064896" cy="407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0" name="Oval 127"/>
          <p:cNvSpPr>
            <a:spLocks noChangeArrowheads="1"/>
          </p:cNvSpPr>
          <p:nvPr/>
        </p:nvSpPr>
        <p:spPr bwMode="auto">
          <a:xfrm>
            <a:off x="4641850" y="981075"/>
            <a:ext cx="2592388" cy="25923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grpSp>
        <p:nvGrpSpPr>
          <p:cNvPr id="2" name="Group 149"/>
          <p:cNvGrpSpPr>
            <a:grpSpLocks/>
          </p:cNvGrpSpPr>
          <p:nvPr/>
        </p:nvGrpSpPr>
        <p:grpSpPr bwMode="auto">
          <a:xfrm>
            <a:off x="611188" y="1052513"/>
            <a:ext cx="2881312" cy="2305050"/>
            <a:chOff x="385" y="663"/>
            <a:chExt cx="1815" cy="1452"/>
          </a:xfrm>
        </p:grpSpPr>
        <p:sp>
          <p:nvSpPr>
            <p:cNvPr id="18487" name="Oval 16"/>
            <p:cNvSpPr>
              <a:spLocks noChangeArrowheads="1"/>
            </p:cNvSpPr>
            <p:nvPr/>
          </p:nvSpPr>
          <p:spPr bwMode="auto">
            <a:xfrm>
              <a:off x="884" y="753"/>
              <a:ext cx="1088" cy="1089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8" name="Line 5"/>
            <p:cNvSpPr>
              <a:spLocks noChangeShapeType="1"/>
            </p:cNvSpPr>
            <p:nvPr/>
          </p:nvSpPr>
          <p:spPr bwMode="auto">
            <a:xfrm>
              <a:off x="385" y="1570"/>
              <a:ext cx="1815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9" name="Line 6"/>
            <p:cNvSpPr>
              <a:spLocks noChangeShapeType="1"/>
            </p:cNvSpPr>
            <p:nvPr/>
          </p:nvSpPr>
          <p:spPr bwMode="auto">
            <a:xfrm>
              <a:off x="385" y="1570"/>
              <a:ext cx="1270" cy="545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0" name="Line 7"/>
            <p:cNvSpPr>
              <a:spLocks noChangeShapeType="1"/>
            </p:cNvSpPr>
            <p:nvPr/>
          </p:nvSpPr>
          <p:spPr bwMode="auto">
            <a:xfrm flipV="1">
              <a:off x="1655" y="1570"/>
              <a:ext cx="545" cy="545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1" name="Line 8"/>
            <p:cNvSpPr>
              <a:spLocks noChangeShapeType="1"/>
            </p:cNvSpPr>
            <p:nvPr/>
          </p:nvSpPr>
          <p:spPr bwMode="auto">
            <a:xfrm flipH="1">
              <a:off x="1020" y="1570"/>
              <a:ext cx="1180" cy="272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2" name="Line 9"/>
            <p:cNvSpPr>
              <a:spLocks noChangeShapeType="1"/>
            </p:cNvSpPr>
            <p:nvPr/>
          </p:nvSpPr>
          <p:spPr bwMode="auto">
            <a:xfrm flipH="1" flipV="1">
              <a:off x="385" y="1570"/>
              <a:ext cx="1543" cy="272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3" name="Line 10"/>
            <p:cNvSpPr>
              <a:spLocks noChangeShapeType="1"/>
            </p:cNvSpPr>
            <p:nvPr/>
          </p:nvSpPr>
          <p:spPr bwMode="auto">
            <a:xfrm flipV="1">
              <a:off x="1428" y="844"/>
              <a:ext cx="0" cy="898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 rot="192253">
              <a:off x="886" y="1161"/>
              <a:ext cx="1079" cy="300"/>
              <a:chOff x="2653" y="2115"/>
              <a:chExt cx="906" cy="273"/>
            </a:xfrm>
          </p:grpSpPr>
          <p:sp>
            <p:nvSpPr>
              <p:cNvPr id="18508" name="Freeform 14"/>
              <p:cNvSpPr>
                <a:spLocks/>
              </p:cNvSpPr>
              <p:nvPr/>
            </p:nvSpPr>
            <p:spPr bwMode="auto">
              <a:xfrm>
                <a:off x="2653" y="2115"/>
                <a:ext cx="906" cy="137"/>
              </a:xfrm>
              <a:custGeom>
                <a:avLst/>
                <a:gdLst>
                  <a:gd name="T0" fmla="*/ 0 w 906"/>
                  <a:gd name="T1" fmla="*/ 137 h 137"/>
                  <a:gd name="T2" fmla="*/ 2 w 906"/>
                  <a:gd name="T3" fmla="*/ 122 h 137"/>
                  <a:gd name="T4" fmla="*/ 12 w 906"/>
                  <a:gd name="T5" fmla="*/ 104 h 137"/>
                  <a:gd name="T6" fmla="*/ 32 w 906"/>
                  <a:gd name="T7" fmla="*/ 88 h 137"/>
                  <a:gd name="T8" fmla="*/ 62 w 906"/>
                  <a:gd name="T9" fmla="*/ 68 h 137"/>
                  <a:gd name="T10" fmla="*/ 104 w 906"/>
                  <a:gd name="T11" fmla="*/ 50 h 137"/>
                  <a:gd name="T12" fmla="*/ 138 w 906"/>
                  <a:gd name="T13" fmla="*/ 38 h 137"/>
                  <a:gd name="T14" fmla="*/ 170 w 906"/>
                  <a:gd name="T15" fmla="*/ 30 h 137"/>
                  <a:gd name="T16" fmla="*/ 212 w 906"/>
                  <a:gd name="T17" fmla="*/ 22 h 137"/>
                  <a:gd name="T18" fmla="*/ 242 w 906"/>
                  <a:gd name="T19" fmla="*/ 16 h 137"/>
                  <a:gd name="T20" fmla="*/ 280 w 906"/>
                  <a:gd name="T21" fmla="*/ 10 h 137"/>
                  <a:gd name="T22" fmla="*/ 326 w 906"/>
                  <a:gd name="T23" fmla="*/ 4 h 137"/>
                  <a:gd name="T24" fmla="*/ 374 w 906"/>
                  <a:gd name="T25" fmla="*/ 2 h 137"/>
                  <a:gd name="T26" fmla="*/ 432 w 906"/>
                  <a:gd name="T27" fmla="*/ 0 h 137"/>
                  <a:gd name="T28" fmla="*/ 452 w 906"/>
                  <a:gd name="T29" fmla="*/ 0 h 137"/>
                  <a:gd name="T30" fmla="*/ 508 w 906"/>
                  <a:gd name="T31" fmla="*/ 2 h 137"/>
                  <a:gd name="T32" fmla="*/ 560 w 906"/>
                  <a:gd name="T33" fmla="*/ 2 h 137"/>
                  <a:gd name="T34" fmla="*/ 618 w 906"/>
                  <a:gd name="T35" fmla="*/ 10 h 137"/>
                  <a:gd name="T36" fmla="*/ 660 w 906"/>
                  <a:gd name="T37" fmla="*/ 14 h 137"/>
                  <a:gd name="T38" fmla="*/ 704 w 906"/>
                  <a:gd name="T39" fmla="*/ 24 h 137"/>
                  <a:gd name="T40" fmla="*/ 746 w 906"/>
                  <a:gd name="T41" fmla="*/ 32 h 137"/>
                  <a:gd name="T42" fmla="*/ 786 w 906"/>
                  <a:gd name="T43" fmla="*/ 44 h 137"/>
                  <a:gd name="T44" fmla="*/ 816 w 906"/>
                  <a:gd name="T45" fmla="*/ 54 h 137"/>
                  <a:gd name="T46" fmla="*/ 854 w 906"/>
                  <a:gd name="T47" fmla="*/ 74 h 137"/>
                  <a:gd name="T48" fmla="*/ 876 w 906"/>
                  <a:gd name="T49" fmla="*/ 84 h 137"/>
                  <a:gd name="T50" fmla="*/ 890 w 906"/>
                  <a:gd name="T51" fmla="*/ 98 h 137"/>
                  <a:gd name="T52" fmla="*/ 900 w 906"/>
                  <a:gd name="T53" fmla="*/ 112 h 137"/>
                  <a:gd name="T54" fmla="*/ 906 w 906"/>
                  <a:gd name="T55" fmla="*/ 130 h 13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906"/>
                  <a:gd name="T85" fmla="*/ 0 h 137"/>
                  <a:gd name="T86" fmla="*/ 906 w 906"/>
                  <a:gd name="T87" fmla="*/ 137 h 13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906" h="137">
                    <a:moveTo>
                      <a:pt x="0" y="137"/>
                    </a:moveTo>
                    <a:cubicBezTo>
                      <a:pt x="0" y="132"/>
                      <a:pt x="0" y="127"/>
                      <a:pt x="2" y="122"/>
                    </a:cubicBezTo>
                    <a:cubicBezTo>
                      <a:pt x="4" y="117"/>
                      <a:pt x="7" y="110"/>
                      <a:pt x="12" y="104"/>
                    </a:cubicBezTo>
                    <a:cubicBezTo>
                      <a:pt x="17" y="98"/>
                      <a:pt x="24" y="94"/>
                      <a:pt x="32" y="88"/>
                    </a:cubicBezTo>
                    <a:cubicBezTo>
                      <a:pt x="40" y="82"/>
                      <a:pt x="50" y="74"/>
                      <a:pt x="62" y="68"/>
                    </a:cubicBezTo>
                    <a:cubicBezTo>
                      <a:pt x="74" y="62"/>
                      <a:pt x="91" y="55"/>
                      <a:pt x="104" y="50"/>
                    </a:cubicBezTo>
                    <a:cubicBezTo>
                      <a:pt x="117" y="45"/>
                      <a:pt x="127" y="41"/>
                      <a:pt x="138" y="38"/>
                    </a:cubicBezTo>
                    <a:cubicBezTo>
                      <a:pt x="149" y="35"/>
                      <a:pt x="158" y="33"/>
                      <a:pt x="170" y="30"/>
                    </a:cubicBezTo>
                    <a:cubicBezTo>
                      <a:pt x="182" y="27"/>
                      <a:pt x="200" y="24"/>
                      <a:pt x="212" y="22"/>
                    </a:cubicBezTo>
                    <a:cubicBezTo>
                      <a:pt x="224" y="20"/>
                      <a:pt x="231" y="18"/>
                      <a:pt x="242" y="16"/>
                    </a:cubicBezTo>
                    <a:cubicBezTo>
                      <a:pt x="253" y="14"/>
                      <a:pt x="266" y="12"/>
                      <a:pt x="280" y="10"/>
                    </a:cubicBezTo>
                    <a:cubicBezTo>
                      <a:pt x="294" y="8"/>
                      <a:pt x="310" y="5"/>
                      <a:pt x="326" y="4"/>
                    </a:cubicBezTo>
                    <a:cubicBezTo>
                      <a:pt x="342" y="3"/>
                      <a:pt x="356" y="3"/>
                      <a:pt x="374" y="2"/>
                    </a:cubicBezTo>
                    <a:cubicBezTo>
                      <a:pt x="392" y="1"/>
                      <a:pt x="419" y="0"/>
                      <a:pt x="432" y="0"/>
                    </a:cubicBezTo>
                    <a:cubicBezTo>
                      <a:pt x="445" y="0"/>
                      <a:pt x="439" y="0"/>
                      <a:pt x="452" y="0"/>
                    </a:cubicBezTo>
                    <a:cubicBezTo>
                      <a:pt x="465" y="0"/>
                      <a:pt x="490" y="2"/>
                      <a:pt x="508" y="2"/>
                    </a:cubicBezTo>
                    <a:cubicBezTo>
                      <a:pt x="526" y="2"/>
                      <a:pt x="542" y="1"/>
                      <a:pt x="560" y="2"/>
                    </a:cubicBezTo>
                    <a:cubicBezTo>
                      <a:pt x="578" y="3"/>
                      <a:pt x="601" y="8"/>
                      <a:pt x="618" y="10"/>
                    </a:cubicBezTo>
                    <a:cubicBezTo>
                      <a:pt x="635" y="12"/>
                      <a:pt x="646" y="12"/>
                      <a:pt x="660" y="14"/>
                    </a:cubicBezTo>
                    <a:cubicBezTo>
                      <a:pt x="674" y="16"/>
                      <a:pt x="690" y="21"/>
                      <a:pt x="704" y="24"/>
                    </a:cubicBezTo>
                    <a:cubicBezTo>
                      <a:pt x="718" y="27"/>
                      <a:pt x="732" y="29"/>
                      <a:pt x="746" y="32"/>
                    </a:cubicBezTo>
                    <a:cubicBezTo>
                      <a:pt x="760" y="35"/>
                      <a:pt x="774" y="40"/>
                      <a:pt x="786" y="44"/>
                    </a:cubicBezTo>
                    <a:cubicBezTo>
                      <a:pt x="798" y="48"/>
                      <a:pt x="805" y="49"/>
                      <a:pt x="816" y="54"/>
                    </a:cubicBezTo>
                    <a:cubicBezTo>
                      <a:pt x="827" y="59"/>
                      <a:pt x="844" y="69"/>
                      <a:pt x="854" y="74"/>
                    </a:cubicBezTo>
                    <a:cubicBezTo>
                      <a:pt x="864" y="79"/>
                      <a:pt x="870" y="80"/>
                      <a:pt x="876" y="84"/>
                    </a:cubicBezTo>
                    <a:cubicBezTo>
                      <a:pt x="882" y="88"/>
                      <a:pt x="886" y="93"/>
                      <a:pt x="890" y="98"/>
                    </a:cubicBezTo>
                    <a:cubicBezTo>
                      <a:pt x="894" y="103"/>
                      <a:pt x="897" y="107"/>
                      <a:pt x="900" y="112"/>
                    </a:cubicBezTo>
                    <a:cubicBezTo>
                      <a:pt x="903" y="117"/>
                      <a:pt x="905" y="126"/>
                      <a:pt x="906" y="130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9" name="Freeform 15"/>
              <p:cNvSpPr>
                <a:spLocks/>
              </p:cNvSpPr>
              <p:nvPr/>
            </p:nvSpPr>
            <p:spPr bwMode="auto">
              <a:xfrm>
                <a:off x="2653" y="2251"/>
                <a:ext cx="906" cy="137"/>
              </a:xfrm>
              <a:custGeom>
                <a:avLst/>
                <a:gdLst>
                  <a:gd name="T0" fmla="*/ 906 w 906"/>
                  <a:gd name="T1" fmla="*/ 0 h 137"/>
                  <a:gd name="T2" fmla="*/ 904 w 906"/>
                  <a:gd name="T3" fmla="*/ 15 h 137"/>
                  <a:gd name="T4" fmla="*/ 894 w 906"/>
                  <a:gd name="T5" fmla="*/ 33 h 137"/>
                  <a:gd name="T6" fmla="*/ 874 w 906"/>
                  <a:gd name="T7" fmla="*/ 49 h 137"/>
                  <a:gd name="T8" fmla="*/ 844 w 906"/>
                  <a:gd name="T9" fmla="*/ 69 h 137"/>
                  <a:gd name="T10" fmla="*/ 802 w 906"/>
                  <a:gd name="T11" fmla="*/ 87 h 137"/>
                  <a:gd name="T12" fmla="*/ 768 w 906"/>
                  <a:gd name="T13" fmla="*/ 99 h 137"/>
                  <a:gd name="T14" fmla="*/ 736 w 906"/>
                  <a:gd name="T15" fmla="*/ 107 h 137"/>
                  <a:gd name="T16" fmla="*/ 694 w 906"/>
                  <a:gd name="T17" fmla="*/ 115 h 137"/>
                  <a:gd name="T18" fmla="*/ 664 w 906"/>
                  <a:gd name="T19" fmla="*/ 121 h 137"/>
                  <a:gd name="T20" fmla="*/ 626 w 906"/>
                  <a:gd name="T21" fmla="*/ 127 h 137"/>
                  <a:gd name="T22" fmla="*/ 582 w 906"/>
                  <a:gd name="T23" fmla="*/ 131 h 137"/>
                  <a:gd name="T24" fmla="*/ 532 w 906"/>
                  <a:gd name="T25" fmla="*/ 135 h 137"/>
                  <a:gd name="T26" fmla="*/ 474 w 906"/>
                  <a:gd name="T27" fmla="*/ 137 h 137"/>
                  <a:gd name="T28" fmla="*/ 454 w 906"/>
                  <a:gd name="T29" fmla="*/ 137 h 137"/>
                  <a:gd name="T30" fmla="*/ 398 w 906"/>
                  <a:gd name="T31" fmla="*/ 135 h 137"/>
                  <a:gd name="T32" fmla="*/ 345 w 906"/>
                  <a:gd name="T33" fmla="*/ 133 h 137"/>
                  <a:gd name="T34" fmla="*/ 288 w 906"/>
                  <a:gd name="T35" fmla="*/ 127 h 137"/>
                  <a:gd name="T36" fmla="*/ 244 w 906"/>
                  <a:gd name="T37" fmla="*/ 122 h 137"/>
                  <a:gd name="T38" fmla="*/ 202 w 906"/>
                  <a:gd name="T39" fmla="*/ 113 h 137"/>
                  <a:gd name="T40" fmla="*/ 157 w 906"/>
                  <a:gd name="T41" fmla="*/ 104 h 137"/>
                  <a:gd name="T42" fmla="*/ 120 w 906"/>
                  <a:gd name="T43" fmla="*/ 93 h 137"/>
                  <a:gd name="T44" fmla="*/ 90 w 906"/>
                  <a:gd name="T45" fmla="*/ 83 h 137"/>
                  <a:gd name="T46" fmla="*/ 52 w 906"/>
                  <a:gd name="T47" fmla="*/ 63 h 137"/>
                  <a:gd name="T48" fmla="*/ 34 w 906"/>
                  <a:gd name="T49" fmla="*/ 52 h 137"/>
                  <a:gd name="T50" fmla="*/ 18 w 906"/>
                  <a:gd name="T51" fmla="*/ 38 h 137"/>
                  <a:gd name="T52" fmla="*/ 6 w 906"/>
                  <a:gd name="T53" fmla="*/ 25 h 137"/>
                  <a:gd name="T54" fmla="*/ 0 w 906"/>
                  <a:gd name="T55" fmla="*/ 7 h 13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906"/>
                  <a:gd name="T85" fmla="*/ 0 h 137"/>
                  <a:gd name="T86" fmla="*/ 906 w 906"/>
                  <a:gd name="T87" fmla="*/ 137 h 13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906" h="137">
                    <a:moveTo>
                      <a:pt x="906" y="0"/>
                    </a:moveTo>
                    <a:cubicBezTo>
                      <a:pt x="906" y="5"/>
                      <a:pt x="906" y="10"/>
                      <a:pt x="904" y="15"/>
                    </a:cubicBezTo>
                    <a:cubicBezTo>
                      <a:pt x="902" y="20"/>
                      <a:pt x="899" y="27"/>
                      <a:pt x="894" y="33"/>
                    </a:cubicBezTo>
                    <a:cubicBezTo>
                      <a:pt x="889" y="39"/>
                      <a:pt x="882" y="43"/>
                      <a:pt x="874" y="49"/>
                    </a:cubicBezTo>
                    <a:cubicBezTo>
                      <a:pt x="866" y="55"/>
                      <a:pt x="856" y="63"/>
                      <a:pt x="844" y="69"/>
                    </a:cubicBezTo>
                    <a:cubicBezTo>
                      <a:pt x="832" y="75"/>
                      <a:pt x="815" y="82"/>
                      <a:pt x="802" y="87"/>
                    </a:cubicBezTo>
                    <a:cubicBezTo>
                      <a:pt x="789" y="92"/>
                      <a:pt x="779" y="96"/>
                      <a:pt x="768" y="99"/>
                    </a:cubicBezTo>
                    <a:cubicBezTo>
                      <a:pt x="757" y="102"/>
                      <a:pt x="748" y="104"/>
                      <a:pt x="736" y="107"/>
                    </a:cubicBezTo>
                    <a:cubicBezTo>
                      <a:pt x="724" y="110"/>
                      <a:pt x="706" y="113"/>
                      <a:pt x="694" y="115"/>
                    </a:cubicBezTo>
                    <a:cubicBezTo>
                      <a:pt x="682" y="117"/>
                      <a:pt x="675" y="119"/>
                      <a:pt x="664" y="121"/>
                    </a:cubicBezTo>
                    <a:cubicBezTo>
                      <a:pt x="653" y="123"/>
                      <a:pt x="640" y="125"/>
                      <a:pt x="626" y="127"/>
                    </a:cubicBezTo>
                    <a:cubicBezTo>
                      <a:pt x="612" y="129"/>
                      <a:pt x="598" y="130"/>
                      <a:pt x="582" y="131"/>
                    </a:cubicBezTo>
                    <a:cubicBezTo>
                      <a:pt x="566" y="132"/>
                      <a:pt x="550" y="134"/>
                      <a:pt x="532" y="135"/>
                    </a:cubicBezTo>
                    <a:cubicBezTo>
                      <a:pt x="514" y="136"/>
                      <a:pt x="487" y="137"/>
                      <a:pt x="474" y="137"/>
                    </a:cubicBezTo>
                    <a:cubicBezTo>
                      <a:pt x="461" y="137"/>
                      <a:pt x="467" y="137"/>
                      <a:pt x="454" y="137"/>
                    </a:cubicBezTo>
                    <a:cubicBezTo>
                      <a:pt x="441" y="137"/>
                      <a:pt x="416" y="136"/>
                      <a:pt x="398" y="135"/>
                    </a:cubicBezTo>
                    <a:cubicBezTo>
                      <a:pt x="380" y="134"/>
                      <a:pt x="363" y="134"/>
                      <a:pt x="345" y="133"/>
                    </a:cubicBezTo>
                    <a:cubicBezTo>
                      <a:pt x="327" y="132"/>
                      <a:pt x="305" y="129"/>
                      <a:pt x="288" y="127"/>
                    </a:cubicBezTo>
                    <a:cubicBezTo>
                      <a:pt x="271" y="125"/>
                      <a:pt x="258" y="124"/>
                      <a:pt x="244" y="122"/>
                    </a:cubicBezTo>
                    <a:cubicBezTo>
                      <a:pt x="230" y="120"/>
                      <a:pt x="217" y="116"/>
                      <a:pt x="202" y="113"/>
                    </a:cubicBezTo>
                    <a:cubicBezTo>
                      <a:pt x="187" y="110"/>
                      <a:pt x="171" y="107"/>
                      <a:pt x="157" y="104"/>
                    </a:cubicBezTo>
                    <a:cubicBezTo>
                      <a:pt x="143" y="101"/>
                      <a:pt x="131" y="96"/>
                      <a:pt x="120" y="93"/>
                    </a:cubicBezTo>
                    <a:cubicBezTo>
                      <a:pt x="109" y="90"/>
                      <a:pt x="101" y="88"/>
                      <a:pt x="90" y="83"/>
                    </a:cubicBezTo>
                    <a:cubicBezTo>
                      <a:pt x="79" y="78"/>
                      <a:pt x="61" y="68"/>
                      <a:pt x="52" y="63"/>
                    </a:cubicBezTo>
                    <a:cubicBezTo>
                      <a:pt x="43" y="58"/>
                      <a:pt x="40" y="56"/>
                      <a:pt x="34" y="52"/>
                    </a:cubicBezTo>
                    <a:cubicBezTo>
                      <a:pt x="28" y="48"/>
                      <a:pt x="23" y="42"/>
                      <a:pt x="18" y="38"/>
                    </a:cubicBezTo>
                    <a:cubicBezTo>
                      <a:pt x="13" y="34"/>
                      <a:pt x="9" y="30"/>
                      <a:pt x="6" y="25"/>
                    </a:cubicBezTo>
                    <a:cubicBezTo>
                      <a:pt x="3" y="20"/>
                      <a:pt x="1" y="11"/>
                      <a:pt x="0" y="7"/>
                    </a:cubicBezTo>
                  </a:path>
                </a:pathLst>
              </a:cu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8495" name="Line 56"/>
            <p:cNvSpPr>
              <a:spLocks noChangeShapeType="1"/>
            </p:cNvSpPr>
            <p:nvPr/>
          </p:nvSpPr>
          <p:spPr bwMode="auto">
            <a:xfrm>
              <a:off x="385" y="663"/>
              <a:ext cx="1815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6" name="Line 57"/>
            <p:cNvSpPr>
              <a:spLocks noChangeShapeType="1"/>
            </p:cNvSpPr>
            <p:nvPr/>
          </p:nvSpPr>
          <p:spPr bwMode="auto">
            <a:xfrm>
              <a:off x="385" y="663"/>
              <a:ext cx="1270" cy="545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7" name="Line 58"/>
            <p:cNvSpPr>
              <a:spLocks noChangeShapeType="1"/>
            </p:cNvSpPr>
            <p:nvPr/>
          </p:nvSpPr>
          <p:spPr bwMode="auto">
            <a:xfrm flipV="1">
              <a:off x="1655" y="663"/>
              <a:ext cx="545" cy="545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8" name="Line 61"/>
            <p:cNvSpPr>
              <a:spLocks noChangeShapeType="1"/>
            </p:cNvSpPr>
            <p:nvPr/>
          </p:nvSpPr>
          <p:spPr bwMode="auto">
            <a:xfrm>
              <a:off x="1023" y="938"/>
              <a:ext cx="0" cy="8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99" name="Line 62"/>
            <p:cNvSpPr>
              <a:spLocks noChangeShapeType="1"/>
            </p:cNvSpPr>
            <p:nvPr/>
          </p:nvSpPr>
          <p:spPr bwMode="auto">
            <a:xfrm>
              <a:off x="1927" y="935"/>
              <a:ext cx="17" cy="898"/>
            </a:xfrm>
            <a:custGeom>
              <a:avLst/>
              <a:gdLst>
                <a:gd name="T0" fmla="*/ 0 w 17"/>
                <a:gd name="T1" fmla="*/ 0 h 898"/>
                <a:gd name="T2" fmla="*/ 0 w 17"/>
                <a:gd name="T3" fmla="*/ 898 h 898"/>
                <a:gd name="T4" fmla="*/ 17 w 17"/>
                <a:gd name="T5" fmla="*/ 897 h 898"/>
                <a:gd name="T6" fmla="*/ 0 60000 65536"/>
                <a:gd name="T7" fmla="*/ 0 60000 65536"/>
                <a:gd name="T8" fmla="*/ 0 60000 65536"/>
                <a:gd name="T9" fmla="*/ 0 w 17"/>
                <a:gd name="T10" fmla="*/ 0 h 898"/>
                <a:gd name="T11" fmla="*/ 17 w 17"/>
                <a:gd name="T12" fmla="*/ 898 h 8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898">
                  <a:moveTo>
                    <a:pt x="0" y="0"/>
                  </a:moveTo>
                  <a:lnTo>
                    <a:pt x="0" y="898"/>
                  </a:lnTo>
                  <a:lnTo>
                    <a:pt x="17" y="89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0" name="Line 63"/>
            <p:cNvSpPr>
              <a:spLocks noChangeShapeType="1"/>
            </p:cNvSpPr>
            <p:nvPr/>
          </p:nvSpPr>
          <p:spPr bwMode="auto">
            <a:xfrm>
              <a:off x="2199" y="663"/>
              <a:ext cx="0" cy="90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1" name="Line 65"/>
            <p:cNvSpPr>
              <a:spLocks noChangeShapeType="1"/>
            </p:cNvSpPr>
            <p:nvPr/>
          </p:nvSpPr>
          <p:spPr bwMode="auto">
            <a:xfrm>
              <a:off x="385" y="663"/>
              <a:ext cx="0" cy="90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2" name="Line 66"/>
            <p:cNvSpPr>
              <a:spLocks noChangeShapeType="1"/>
            </p:cNvSpPr>
            <p:nvPr/>
          </p:nvSpPr>
          <p:spPr bwMode="auto">
            <a:xfrm>
              <a:off x="1428" y="1298"/>
              <a:ext cx="495" cy="9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3" name="Line 64"/>
            <p:cNvSpPr>
              <a:spLocks noChangeShapeType="1"/>
            </p:cNvSpPr>
            <p:nvPr/>
          </p:nvSpPr>
          <p:spPr bwMode="auto">
            <a:xfrm>
              <a:off x="1655" y="1205"/>
              <a:ext cx="0" cy="91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4" name="Oval 38"/>
            <p:cNvSpPr>
              <a:spLocks noChangeAspect="1" noChangeArrowheads="1"/>
            </p:cNvSpPr>
            <p:nvPr/>
          </p:nvSpPr>
          <p:spPr bwMode="auto">
            <a:xfrm>
              <a:off x="1909" y="1370"/>
              <a:ext cx="34" cy="3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5" name="Line 67"/>
            <p:cNvSpPr>
              <a:spLocks noChangeShapeType="1"/>
            </p:cNvSpPr>
            <p:nvPr/>
          </p:nvSpPr>
          <p:spPr bwMode="auto">
            <a:xfrm flipH="1">
              <a:off x="1020" y="1298"/>
              <a:ext cx="408" cy="9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06" name="Oval 37"/>
            <p:cNvSpPr>
              <a:spLocks noChangeAspect="1" noChangeArrowheads="1"/>
            </p:cNvSpPr>
            <p:nvPr/>
          </p:nvSpPr>
          <p:spPr bwMode="auto">
            <a:xfrm>
              <a:off x="1004" y="1372"/>
              <a:ext cx="34" cy="3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07" name="Oval 41"/>
            <p:cNvSpPr>
              <a:spLocks noChangeArrowheads="1"/>
            </p:cNvSpPr>
            <p:nvPr/>
          </p:nvSpPr>
          <p:spPr bwMode="auto">
            <a:xfrm>
              <a:off x="1410" y="1277"/>
              <a:ext cx="34" cy="3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57"/>
          <p:cNvGrpSpPr>
            <a:grpSpLocks/>
          </p:cNvGrpSpPr>
          <p:nvPr/>
        </p:nvGrpSpPr>
        <p:grpSpPr bwMode="auto">
          <a:xfrm>
            <a:off x="4648200" y="1797050"/>
            <a:ext cx="2573338" cy="971550"/>
            <a:chOff x="3428" y="1132"/>
            <a:chExt cx="1621" cy="612"/>
          </a:xfrm>
        </p:grpSpPr>
        <p:sp>
          <p:nvSpPr>
            <p:cNvPr id="18485" name="Freeform 87"/>
            <p:cNvSpPr>
              <a:spLocks/>
            </p:cNvSpPr>
            <p:nvPr/>
          </p:nvSpPr>
          <p:spPr bwMode="auto">
            <a:xfrm>
              <a:off x="3429" y="1132"/>
              <a:ext cx="1620" cy="351"/>
            </a:xfrm>
            <a:custGeom>
              <a:avLst/>
              <a:gdLst>
                <a:gd name="T0" fmla="*/ 0 w 1620"/>
                <a:gd name="T1" fmla="*/ 250 h 351"/>
                <a:gd name="T2" fmla="*/ 6 w 1620"/>
                <a:gd name="T3" fmla="*/ 218 h 351"/>
                <a:gd name="T4" fmla="*/ 26 w 1620"/>
                <a:gd name="T5" fmla="*/ 179 h 351"/>
                <a:gd name="T6" fmla="*/ 64 w 1620"/>
                <a:gd name="T7" fmla="*/ 147 h 351"/>
                <a:gd name="T8" fmla="*/ 121 w 1620"/>
                <a:gd name="T9" fmla="*/ 107 h 351"/>
                <a:gd name="T10" fmla="*/ 199 w 1620"/>
                <a:gd name="T11" fmla="*/ 73 h 351"/>
                <a:gd name="T12" fmla="*/ 262 w 1620"/>
                <a:gd name="T13" fmla="*/ 50 h 351"/>
                <a:gd name="T14" fmla="*/ 321 w 1620"/>
                <a:gd name="T15" fmla="*/ 38 h 351"/>
                <a:gd name="T16" fmla="*/ 397 w 1620"/>
                <a:gd name="T17" fmla="*/ 25 h 351"/>
                <a:gd name="T18" fmla="*/ 452 w 1620"/>
                <a:gd name="T19" fmla="*/ 16 h 351"/>
                <a:gd name="T20" fmla="*/ 520 w 1620"/>
                <a:gd name="T21" fmla="*/ 8 h 351"/>
                <a:gd name="T22" fmla="*/ 603 w 1620"/>
                <a:gd name="T23" fmla="*/ 1 h 351"/>
                <a:gd name="T24" fmla="*/ 693 w 1620"/>
                <a:gd name="T25" fmla="*/ 2 h 351"/>
                <a:gd name="T26" fmla="*/ 793 w 1620"/>
                <a:gd name="T27" fmla="*/ 5 h 351"/>
                <a:gd name="T28" fmla="*/ 829 w 1620"/>
                <a:gd name="T29" fmla="*/ 8 h 351"/>
                <a:gd name="T30" fmla="*/ 930 w 1620"/>
                <a:gd name="T31" fmla="*/ 16 h 351"/>
                <a:gd name="T32" fmla="*/ 1025 w 1620"/>
                <a:gd name="T33" fmla="*/ 29 h 351"/>
                <a:gd name="T34" fmla="*/ 1125 w 1620"/>
                <a:gd name="T35" fmla="*/ 49 h 351"/>
                <a:gd name="T36" fmla="*/ 1198 w 1620"/>
                <a:gd name="T37" fmla="*/ 65 h 351"/>
                <a:gd name="T38" fmla="*/ 1277 w 1620"/>
                <a:gd name="T39" fmla="*/ 89 h 351"/>
                <a:gd name="T40" fmla="*/ 1349 w 1620"/>
                <a:gd name="T41" fmla="*/ 115 h 351"/>
                <a:gd name="T42" fmla="*/ 1419 w 1620"/>
                <a:gd name="T43" fmla="*/ 147 h 351"/>
                <a:gd name="T44" fmla="*/ 1471 w 1620"/>
                <a:gd name="T45" fmla="*/ 173 h 351"/>
                <a:gd name="T46" fmla="*/ 1533 w 1620"/>
                <a:gd name="T47" fmla="*/ 212 h 351"/>
                <a:gd name="T48" fmla="*/ 1573 w 1620"/>
                <a:gd name="T49" fmla="*/ 246 h 351"/>
                <a:gd name="T50" fmla="*/ 1596 w 1620"/>
                <a:gd name="T51" fmla="*/ 278 h 351"/>
                <a:gd name="T52" fmla="*/ 1612 w 1620"/>
                <a:gd name="T53" fmla="*/ 310 h 351"/>
                <a:gd name="T54" fmla="*/ 1620 w 1620"/>
                <a:gd name="T55" fmla="*/ 351 h 35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20"/>
                <a:gd name="T85" fmla="*/ 0 h 351"/>
                <a:gd name="T86" fmla="*/ 1620 w 1620"/>
                <a:gd name="T87" fmla="*/ 351 h 35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20" h="351">
                  <a:moveTo>
                    <a:pt x="0" y="250"/>
                  </a:moveTo>
                  <a:cubicBezTo>
                    <a:pt x="1" y="239"/>
                    <a:pt x="1" y="228"/>
                    <a:pt x="6" y="218"/>
                  </a:cubicBezTo>
                  <a:cubicBezTo>
                    <a:pt x="10" y="207"/>
                    <a:pt x="17" y="192"/>
                    <a:pt x="26" y="179"/>
                  </a:cubicBezTo>
                  <a:cubicBezTo>
                    <a:pt x="36" y="167"/>
                    <a:pt x="49" y="160"/>
                    <a:pt x="64" y="147"/>
                  </a:cubicBezTo>
                  <a:cubicBezTo>
                    <a:pt x="80" y="135"/>
                    <a:pt x="99" y="119"/>
                    <a:pt x="121" y="107"/>
                  </a:cubicBezTo>
                  <a:cubicBezTo>
                    <a:pt x="144" y="95"/>
                    <a:pt x="175" y="82"/>
                    <a:pt x="199" y="73"/>
                  </a:cubicBezTo>
                  <a:cubicBezTo>
                    <a:pt x="224" y="64"/>
                    <a:pt x="242" y="56"/>
                    <a:pt x="262" y="50"/>
                  </a:cubicBezTo>
                  <a:cubicBezTo>
                    <a:pt x="282" y="46"/>
                    <a:pt x="298" y="43"/>
                    <a:pt x="321" y="38"/>
                  </a:cubicBezTo>
                  <a:cubicBezTo>
                    <a:pt x="342" y="32"/>
                    <a:pt x="375" y="28"/>
                    <a:pt x="397" y="25"/>
                  </a:cubicBezTo>
                  <a:cubicBezTo>
                    <a:pt x="418" y="22"/>
                    <a:pt x="431" y="19"/>
                    <a:pt x="452" y="16"/>
                  </a:cubicBezTo>
                  <a:cubicBezTo>
                    <a:pt x="471" y="13"/>
                    <a:pt x="495" y="10"/>
                    <a:pt x="520" y="8"/>
                  </a:cubicBezTo>
                  <a:cubicBezTo>
                    <a:pt x="546" y="6"/>
                    <a:pt x="574" y="2"/>
                    <a:pt x="603" y="1"/>
                  </a:cubicBezTo>
                  <a:cubicBezTo>
                    <a:pt x="632" y="0"/>
                    <a:pt x="661" y="1"/>
                    <a:pt x="693" y="2"/>
                  </a:cubicBezTo>
                  <a:cubicBezTo>
                    <a:pt x="725" y="3"/>
                    <a:pt x="770" y="4"/>
                    <a:pt x="793" y="5"/>
                  </a:cubicBezTo>
                  <a:cubicBezTo>
                    <a:pt x="816" y="6"/>
                    <a:pt x="806" y="6"/>
                    <a:pt x="829" y="8"/>
                  </a:cubicBezTo>
                  <a:cubicBezTo>
                    <a:pt x="852" y="10"/>
                    <a:pt x="897" y="13"/>
                    <a:pt x="930" y="16"/>
                  </a:cubicBezTo>
                  <a:cubicBezTo>
                    <a:pt x="963" y="19"/>
                    <a:pt x="993" y="24"/>
                    <a:pt x="1025" y="29"/>
                  </a:cubicBezTo>
                  <a:cubicBezTo>
                    <a:pt x="1057" y="34"/>
                    <a:pt x="1096" y="43"/>
                    <a:pt x="1125" y="49"/>
                  </a:cubicBezTo>
                  <a:cubicBezTo>
                    <a:pt x="1154" y="55"/>
                    <a:pt x="1173" y="58"/>
                    <a:pt x="1198" y="65"/>
                  </a:cubicBezTo>
                  <a:cubicBezTo>
                    <a:pt x="1223" y="72"/>
                    <a:pt x="1252" y="81"/>
                    <a:pt x="1277" y="89"/>
                  </a:cubicBezTo>
                  <a:cubicBezTo>
                    <a:pt x="1302" y="97"/>
                    <a:pt x="1325" y="105"/>
                    <a:pt x="1349" y="115"/>
                  </a:cubicBezTo>
                  <a:cubicBezTo>
                    <a:pt x="1373" y="125"/>
                    <a:pt x="1399" y="137"/>
                    <a:pt x="1419" y="147"/>
                  </a:cubicBezTo>
                  <a:cubicBezTo>
                    <a:pt x="1440" y="157"/>
                    <a:pt x="1452" y="162"/>
                    <a:pt x="1471" y="173"/>
                  </a:cubicBezTo>
                  <a:cubicBezTo>
                    <a:pt x="1490" y="184"/>
                    <a:pt x="1516" y="200"/>
                    <a:pt x="1533" y="212"/>
                  </a:cubicBezTo>
                  <a:cubicBezTo>
                    <a:pt x="1550" y="224"/>
                    <a:pt x="1563" y="235"/>
                    <a:pt x="1573" y="246"/>
                  </a:cubicBezTo>
                  <a:cubicBezTo>
                    <a:pt x="1583" y="257"/>
                    <a:pt x="1590" y="267"/>
                    <a:pt x="1596" y="278"/>
                  </a:cubicBezTo>
                  <a:cubicBezTo>
                    <a:pt x="1603" y="290"/>
                    <a:pt x="1607" y="299"/>
                    <a:pt x="1612" y="310"/>
                  </a:cubicBezTo>
                  <a:cubicBezTo>
                    <a:pt x="1617" y="322"/>
                    <a:pt x="1618" y="342"/>
                    <a:pt x="1620" y="351"/>
                  </a:cubicBezTo>
                </a:path>
              </a:pathLst>
            </a:custGeom>
            <a:noFill/>
            <a:ln w="31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6" name="Freeform 88"/>
            <p:cNvSpPr>
              <a:spLocks/>
            </p:cNvSpPr>
            <p:nvPr/>
          </p:nvSpPr>
          <p:spPr bwMode="auto">
            <a:xfrm>
              <a:off x="3428" y="1395"/>
              <a:ext cx="1620" cy="349"/>
            </a:xfrm>
            <a:custGeom>
              <a:avLst/>
              <a:gdLst>
                <a:gd name="T0" fmla="*/ 1620 w 1620"/>
                <a:gd name="T1" fmla="*/ 101 h 349"/>
                <a:gd name="T2" fmla="*/ 1614 w 1620"/>
                <a:gd name="T3" fmla="*/ 133 h 349"/>
                <a:gd name="T4" fmla="*/ 1594 w 1620"/>
                <a:gd name="T5" fmla="*/ 172 h 349"/>
                <a:gd name="T6" fmla="*/ 1558 w 1620"/>
                <a:gd name="T7" fmla="*/ 204 h 349"/>
                <a:gd name="T8" fmla="*/ 1499 w 1620"/>
                <a:gd name="T9" fmla="*/ 244 h 349"/>
                <a:gd name="T10" fmla="*/ 1421 w 1620"/>
                <a:gd name="T11" fmla="*/ 278 h 349"/>
                <a:gd name="T12" fmla="*/ 1358 w 1620"/>
                <a:gd name="T13" fmla="*/ 301 h 349"/>
                <a:gd name="T14" fmla="*/ 1302 w 1620"/>
                <a:gd name="T15" fmla="*/ 314 h 349"/>
                <a:gd name="T16" fmla="*/ 1227 w 1620"/>
                <a:gd name="T17" fmla="*/ 329 h 349"/>
                <a:gd name="T18" fmla="*/ 1168 w 1620"/>
                <a:gd name="T19" fmla="*/ 335 h 349"/>
                <a:gd name="T20" fmla="*/ 1100 w 1620"/>
                <a:gd name="T21" fmla="*/ 343 h 349"/>
                <a:gd name="T22" fmla="*/ 1021 w 1620"/>
                <a:gd name="T23" fmla="*/ 347 h 349"/>
                <a:gd name="T24" fmla="*/ 931 w 1620"/>
                <a:gd name="T25" fmla="*/ 349 h 349"/>
                <a:gd name="T26" fmla="*/ 827 w 1620"/>
                <a:gd name="T27" fmla="*/ 346 h 349"/>
                <a:gd name="T28" fmla="*/ 791 w 1620"/>
                <a:gd name="T29" fmla="*/ 343 h 349"/>
                <a:gd name="T30" fmla="*/ 691 w 1620"/>
                <a:gd name="T31" fmla="*/ 332 h 349"/>
                <a:gd name="T32" fmla="*/ 597 w 1620"/>
                <a:gd name="T33" fmla="*/ 320 h 349"/>
                <a:gd name="T34" fmla="*/ 496 w 1620"/>
                <a:gd name="T35" fmla="*/ 300 h 349"/>
                <a:gd name="T36" fmla="*/ 418 w 1620"/>
                <a:gd name="T37" fmla="*/ 283 h 349"/>
                <a:gd name="T38" fmla="*/ 343 w 1620"/>
                <a:gd name="T39" fmla="*/ 261 h 349"/>
                <a:gd name="T40" fmla="*/ 265 w 1620"/>
                <a:gd name="T41" fmla="*/ 232 h 349"/>
                <a:gd name="T42" fmla="*/ 201 w 1620"/>
                <a:gd name="T43" fmla="*/ 204 h 349"/>
                <a:gd name="T44" fmla="*/ 149 w 1620"/>
                <a:gd name="T45" fmla="*/ 178 h 349"/>
                <a:gd name="T46" fmla="*/ 84 w 1620"/>
                <a:gd name="T47" fmla="*/ 129 h 349"/>
                <a:gd name="T48" fmla="*/ 54 w 1620"/>
                <a:gd name="T49" fmla="*/ 103 h 349"/>
                <a:gd name="T50" fmla="*/ 27 w 1620"/>
                <a:gd name="T51" fmla="*/ 70 h 349"/>
                <a:gd name="T52" fmla="*/ 8 w 1620"/>
                <a:gd name="T53" fmla="*/ 41 h 349"/>
                <a:gd name="T54" fmla="*/ 0 w 1620"/>
                <a:gd name="T55" fmla="*/ 0 h 3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20"/>
                <a:gd name="T85" fmla="*/ 0 h 349"/>
                <a:gd name="T86" fmla="*/ 1620 w 1620"/>
                <a:gd name="T87" fmla="*/ 349 h 3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20" h="349">
                  <a:moveTo>
                    <a:pt x="1620" y="101"/>
                  </a:moveTo>
                  <a:cubicBezTo>
                    <a:pt x="1619" y="112"/>
                    <a:pt x="1619" y="123"/>
                    <a:pt x="1614" y="133"/>
                  </a:cubicBezTo>
                  <a:cubicBezTo>
                    <a:pt x="1610" y="144"/>
                    <a:pt x="1603" y="160"/>
                    <a:pt x="1594" y="172"/>
                  </a:cubicBezTo>
                  <a:cubicBezTo>
                    <a:pt x="1585" y="184"/>
                    <a:pt x="1574" y="192"/>
                    <a:pt x="1558" y="204"/>
                  </a:cubicBezTo>
                  <a:cubicBezTo>
                    <a:pt x="1542" y="216"/>
                    <a:pt x="1522" y="232"/>
                    <a:pt x="1499" y="244"/>
                  </a:cubicBezTo>
                  <a:cubicBezTo>
                    <a:pt x="1476" y="256"/>
                    <a:pt x="1445" y="269"/>
                    <a:pt x="1421" y="278"/>
                  </a:cubicBezTo>
                  <a:cubicBezTo>
                    <a:pt x="1396" y="287"/>
                    <a:pt x="1378" y="295"/>
                    <a:pt x="1358" y="301"/>
                  </a:cubicBezTo>
                  <a:cubicBezTo>
                    <a:pt x="1338" y="307"/>
                    <a:pt x="1324" y="309"/>
                    <a:pt x="1302" y="314"/>
                  </a:cubicBezTo>
                  <a:cubicBezTo>
                    <a:pt x="1280" y="319"/>
                    <a:pt x="1249" y="326"/>
                    <a:pt x="1227" y="329"/>
                  </a:cubicBezTo>
                  <a:cubicBezTo>
                    <a:pt x="1205" y="332"/>
                    <a:pt x="1189" y="333"/>
                    <a:pt x="1168" y="335"/>
                  </a:cubicBezTo>
                  <a:cubicBezTo>
                    <a:pt x="1147" y="337"/>
                    <a:pt x="1125" y="341"/>
                    <a:pt x="1100" y="343"/>
                  </a:cubicBezTo>
                  <a:cubicBezTo>
                    <a:pt x="1074" y="345"/>
                    <a:pt x="1049" y="347"/>
                    <a:pt x="1021" y="347"/>
                  </a:cubicBezTo>
                  <a:cubicBezTo>
                    <a:pt x="992" y="347"/>
                    <a:pt x="963" y="348"/>
                    <a:pt x="931" y="349"/>
                  </a:cubicBezTo>
                  <a:cubicBezTo>
                    <a:pt x="899" y="349"/>
                    <a:pt x="850" y="347"/>
                    <a:pt x="827" y="346"/>
                  </a:cubicBezTo>
                  <a:cubicBezTo>
                    <a:pt x="804" y="344"/>
                    <a:pt x="815" y="345"/>
                    <a:pt x="791" y="343"/>
                  </a:cubicBezTo>
                  <a:cubicBezTo>
                    <a:pt x="768" y="342"/>
                    <a:pt x="723" y="336"/>
                    <a:pt x="691" y="332"/>
                  </a:cubicBezTo>
                  <a:cubicBezTo>
                    <a:pt x="660" y="327"/>
                    <a:pt x="629" y="325"/>
                    <a:pt x="597" y="320"/>
                  </a:cubicBezTo>
                  <a:cubicBezTo>
                    <a:pt x="565" y="316"/>
                    <a:pt x="526" y="306"/>
                    <a:pt x="496" y="300"/>
                  </a:cubicBezTo>
                  <a:cubicBezTo>
                    <a:pt x="465" y="294"/>
                    <a:pt x="443" y="289"/>
                    <a:pt x="418" y="283"/>
                  </a:cubicBezTo>
                  <a:cubicBezTo>
                    <a:pt x="393" y="277"/>
                    <a:pt x="368" y="269"/>
                    <a:pt x="343" y="261"/>
                  </a:cubicBezTo>
                  <a:cubicBezTo>
                    <a:pt x="318" y="253"/>
                    <a:pt x="289" y="241"/>
                    <a:pt x="265" y="232"/>
                  </a:cubicBezTo>
                  <a:cubicBezTo>
                    <a:pt x="241" y="223"/>
                    <a:pt x="221" y="212"/>
                    <a:pt x="201" y="204"/>
                  </a:cubicBezTo>
                  <a:cubicBezTo>
                    <a:pt x="182" y="196"/>
                    <a:pt x="168" y="190"/>
                    <a:pt x="149" y="178"/>
                  </a:cubicBezTo>
                  <a:cubicBezTo>
                    <a:pt x="131" y="166"/>
                    <a:pt x="99" y="141"/>
                    <a:pt x="84" y="129"/>
                  </a:cubicBezTo>
                  <a:cubicBezTo>
                    <a:pt x="69" y="117"/>
                    <a:pt x="64" y="113"/>
                    <a:pt x="54" y="103"/>
                  </a:cubicBezTo>
                  <a:cubicBezTo>
                    <a:pt x="44" y="93"/>
                    <a:pt x="36" y="80"/>
                    <a:pt x="27" y="70"/>
                  </a:cubicBezTo>
                  <a:cubicBezTo>
                    <a:pt x="19" y="61"/>
                    <a:pt x="13" y="52"/>
                    <a:pt x="8" y="41"/>
                  </a:cubicBezTo>
                  <a:cubicBezTo>
                    <a:pt x="3" y="29"/>
                    <a:pt x="2" y="9"/>
                    <a:pt x="0" y="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1917" name="Line 112"/>
          <p:cNvSpPr>
            <a:spLocks noChangeShapeType="1"/>
          </p:cNvSpPr>
          <p:nvPr/>
        </p:nvSpPr>
        <p:spPr bwMode="auto">
          <a:xfrm>
            <a:off x="5218113" y="2563813"/>
            <a:ext cx="3170237" cy="79375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18" name="Line 113"/>
          <p:cNvSpPr>
            <a:spLocks noChangeShapeType="1"/>
          </p:cNvSpPr>
          <p:nvPr/>
        </p:nvSpPr>
        <p:spPr bwMode="auto">
          <a:xfrm>
            <a:off x="4352925" y="3429000"/>
            <a:ext cx="3171825" cy="7921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19" name="Line 114"/>
          <p:cNvSpPr>
            <a:spLocks noChangeShapeType="1"/>
          </p:cNvSpPr>
          <p:nvPr/>
        </p:nvSpPr>
        <p:spPr bwMode="auto">
          <a:xfrm flipV="1">
            <a:off x="4352925" y="2565400"/>
            <a:ext cx="865188" cy="86360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0" name="Line 115"/>
          <p:cNvSpPr>
            <a:spLocks noChangeShapeType="1"/>
          </p:cNvSpPr>
          <p:nvPr/>
        </p:nvSpPr>
        <p:spPr bwMode="auto">
          <a:xfrm flipV="1">
            <a:off x="7524750" y="3357563"/>
            <a:ext cx="865188" cy="863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1" name="Line 116"/>
          <p:cNvSpPr>
            <a:spLocks noChangeShapeType="1"/>
          </p:cNvSpPr>
          <p:nvPr/>
        </p:nvSpPr>
        <p:spPr bwMode="auto">
          <a:xfrm>
            <a:off x="5218113" y="549275"/>
            <a:ext cx="3170237" cy="7921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2" name="Line 117"/>
          <p:cNvSpPr>
            <a:spLocks noChangeShapeType="1"/>
          </p:cNvSpPr>
          <p:nvPr/>
        </p:nvSpPr>
        <p:spPr bwMode="auto">
          <a:xfrm>
            <a:off x="4352925" y="1412875"/>
            <a:ext cx="3171825" cy="7921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3" name="Line 118"/>
          <p:cNvSpPr>
            <a:spLocks noChangeShapeType="1"/>
          </p:cNvSpPr>
          <p:nvPr/>
        </p:nvSpPr>
        <p:spPr bwMode="auto">
          <a:xfrm flipV="1">
            <a:off x="4352925" y="549275"/>
            <a:ext cx="865188" cy="863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4" name="Line 119"/>
          <p:cNvSpPr>
            <a:spLocks noChangeShapeType="1"/>
          </p:cNvSpPr>
          <p:nvPr/>
        </p:nvSpPr>
        <p:spPr bwMode="auto">
          <a:xfrm flipV="1">
            <a:off x="7524750" y="1341438"/>
            <a:ext cx="863600" cy="863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6" name="Line 122"/>
          <p:cNvSpPr>
            <a:spLocks noChangeShapeType="1"/>
          </p:cNvSpPr>
          <p:nvPr/>
        </p:nvSpPr>
        <p:spPr bwMode="auto">
          <a:xfrm>
            <a:off x="5219700" y="549275"/>
            <a:ext cx="1439863" cy="14398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7" name="Line 123"/>
          <p:cNvSpPr>
            <a:spLocks noChangeShapeType="1"/>
          </p:cNvSpPr>
          <p:nvPr/>
        </p:nvSpPr>
        <p:spPr bwMode="auto">
          <a:xfrm flipV="1">
            <a:off x="4354513" y="1125538"/>
            <a:ext cx="3168650" cy="287337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28" name="Line 125"/>
          <p:cNvSpPr>
            <a:spLocks noChangeShapeType="1"/>
          </p:cNvSpPr>
          <p:nvPr/>
        </p:nvSpPr>
        <p:spPr bwMode="auto">
          <a:xfrm flipV="1">
            <a:off x="5938838" y="1268413"/>
            <a:ext cx="0" cy="2016125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dash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1929" name="Line 128"/>
          <p:cNvSpPr>
            <a:spLocks noChangeShapeType="1"/>
          </p:cNvSpPr>
          <p:nvPr/>
        </p:nvSpPr>
        <p:spPr bwMode="auto">
          <a:xfrm>
            <a:off x="4354513" y="1412875"/>
            <a:ext cx="0" cy="20161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30" name="Line 129"/>
          <p:cNvSpPr>
            <a:spLocks noChangeShapeType="1"/>
          </p:cNvSpPr>
          <p:nvPr/>
        </p:nvSpPr>
        <p:spPr bwMode="auto">
          <a:xfrm>
            <a:off x="7524750" y="2205038"/>
            <a:ext cx="0" cy="20161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31" name="Line 130"/>
          <p:cNvSpPr>
            <a:spLocks noChangeShapeType="1"/>
          </p:cNvSpPr>
          <p:nvPr/>
        </p:nvSpPr>
        <p:spPr bwMode="auto">
          <a:xfrm>
            <a:off x="8388350" y="1341438"/>
            <a:ext cx="0" cy="20161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32" name="Line 131"/>
          <p:cNvSpPr>
            <a:spLocks noChangeShapeType="1"/>
          </p:cNvSpPr>
          <p:nvPr/>
        </p:nvSpPr>
        <p:spPr bwMode="auto">
          <a:xfrm>
            <a:off x="5218113" y="549275"/>
            <a:ext cx="0" cy="2016125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39" name="Oval 136"/>
          <p:cNvSpPr>
            <a:spLocks noChangeArrowheads="1"/>
          </p:cNvSpPr>
          <p:nvPr/>
        </p:nvSpPr>
        <p:spPr bwMode="auto">
          <a:xfrm>
            <a:off x="7062788" y="25352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1940" name="Line 140"/>
          <p:cNvSpPr>
            <a:spLocks noChangeShapeType="1"/>
          </p:cNvSpPr>
          <p:nvPr/>
        </p:nvSpPr>
        <p:spPr bwMode="auto">
          <a:xfrm flipV="1">
            <a:off x="5507038" y="2276475"/>
            <a:ext cx="431800" cy="43180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41" name="Oval 137"/>
          <p:cNvSpPr>
            <a:spLocks noChangeArrowheads="1"/>
          </p:cNvSpPr>
          <p:nvPr/>
        </p:nvSpPr>
        <p:spPr bwMode="auto">
          <a:xfrm>
            <a:off x="5481638" y="2679700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1942" name="Oval 126"/>
          <p:cNvSpPr>
            <a:spLocks noChangeArrowheads="1"/>
          </p:cNvSpPr>
          <p:nvPr/>
        </p:nvSpPr>
        <p:spPr bwMode="auto">
          <a:xfrm>
            <a:off x="5908675" y="2246313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1962" name="Text Box 174"/>
          <p:cNvSpPr txBox="1">
            <a:spLocks noChangeArrowheads="1"/>
          </p:cNvSpPr>
          <p:nvPr/>
        </p:nvSpPr>
        <p:spPr bwMode="auto">
          <a:xfrm>
            <a:off x="5751513" y="3251200"/>
            <a:ext cx="215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Tahoma" pitchFamily="34" charset="0"/>
              </a:rPr>
              <a:t>O</a:t>
            </a:r>
            <a:endParaRPr lang="ru-RU" sz="1400">
              <a:latin typeface="Tahoma" pitchFamily="34" charset="0"/>
            </a:endParaRPr>
          </a:p>
        </p:txBody>
      </p:sp>
      <p:sp>
        <p:nvSpPr>
          <p:cNvPr id="121971" name="Line 194"/>
          <p:cNvSpPr>
            <a:spLocks noChangeShapeType="1"/>
          </p:cNvSpPr>
          <p:nvPr/>
        </p:nvSpPr>
        <p:spPr bwMode="auto">
          <a:xfrm>
            <a:off x="4787900" y="2997200"/>
            <a:ext cx="3168650" cy="792163"/>
          </a:xfrm>
          <a:prstGeom prst="line">
            <a:avLst/>
          </a:prstGeom>
          <a:noFill/>
          <a:ln w="1270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76" name="Oval 16"/>
          <p:cNvSpPr>
            <a:spLocks noChangeArrowheads="1"/>
          </p:cNvSpPr>
          <p:nvPr/>
        </p:nvSpPr>
        <p:spPr bwMode="auto">
          <a:xfrm>
            <a:off x="3635375" y="4652963"/>
            <a:ext cx="1008063" cy="9366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21977" name="Line 5"/>
          <p:cNvSpPr>
            <a:spLocks noChangeShapeType="1"/>
          </p:cNvSpPr>
          <p:nvPr/>
        </p:nvSpPr>
        <p:spPr bwMode="auto">
          <a:xfrm>
            <a:off x="2482850" y="5516563"/>
            <a:ext cx="2881313" cy="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78" name="Line 6"/>
          <p:cNvSpPr>
            <a:spLocks noChangeShapeType="1"/>
          </p:cNvSpPr>
          <p:nvPr/>
        </p:nvSpPr>
        <p:spPr bwMode="auto">
          <a:xfrm>
            <a:off x="2482850" y="5516563"/>
            <a:ext cx="2016125" cy="86518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79" name="Line 7"/>
          <p:cNvSpPr>
            <a:spLocks noChangeShapeType="1"/>
          </p:cNvSpPr>
          <p:nvPr/>
        </p:nvSpPr>
        <p:spPr bwMode="auto">
          <a:xfrm flipV="1">
            <a:off x="4498975" y="5516563"/>
            <a:ext cx="865188" cy="865187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80" name="Line 8"/>
          <p:cNvSpPr>
            <a:spLocks noChangeShapeType="1"/>
          </p:cNvSpPr>
          <p:nvPr/>
        </p:nvSpPr>
        <p:spPr bwMode="auto">
          <a:xfrm flipH="1">
            <a:off x="3490913" y="5516563"/>
            <a:ext cx="1873250" cy="43180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81" name="Line 9"/>
          <p:cNvSpPr>
            <a:spLocks noChangeShapeType="1"/>
          </p:cNvSpPr>
          <p:nvPr/>
        </p:nvSpPr>
        <p:spPr bwMode="auto">
          <a:xfrm flipH="1" flipV="1">
            <a:off x="2482850" y="5516563"/>
            <a:ext cx="2449513" cy="43180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82" name="Line 10"/>
          <p:cNvSpPr>
            <a:spLocks noChangeShapeType="1"/>
          </p:cNvSpPr>
          <p:nvPr/>
        </p:nvSpPr>
        <p:spPr bwMode="auto">
          <a:xfrm flipV="1">
            <a:off x="4138613" y="4364038"/>
            <a:ext cx="0" cy="1425575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dash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 rot="192253">
            <a:off x="3635375" y="4940300"/>
            <a:ext cx="1009650" cy="285750"/>
            <a:chOff x="2653" y="2115"/>
            <a:chExt cx="906" cy="273"/>
          </a:xfrm>
        </p:grpSpPr>
        <p:sp>
          <p:nvSpPr>
            <p:cNvPr id="18483" name="Freeform 14"/>
            <p:cNvSpPr>
              <a:spLocks/>
            </p:cNvSpPr>
            <p:nvPr/>
          </p:nvSpPr>
          <p:spPr bwMode="auto">
            <a:xfrm>
              <a:off x="2653" y="2115"/>
              <a:ext cx="906" cy="137"/>
            </a:xfrm>
            <a:custGeom>
              <a:avLst/>
              <a:gdLst>
                <a:gd name="T0" fmla="*/ 0 w 906"/>
                <a:gd name="T1" fmla="*/ 137 h 137"/>
                <a:gd name="T2" fmla="*/ 2 w 906"/>
                <a:gd name="T3" fmla="*/ 122 h 137"/>
                <a:gd name="T4" fmla="*/ 12 w 906"/>
                <a:gd name="T5" fmla="*/ 104 h 137"/>
                <a:gd name="T6" fmla="*/ 32 w 906"/>
                <a:gd name="T7" fmla="*/ 88 h 137"/>
                <a:gd name="T8" fmla="*/ 62 w 906"/>
                <a:gd name="T9" fmla="*/ 68 h 137"/>
                <a:gd name="T10" fmla="*/ 104 w 906"/>
                <a:gd name="T11" fmla="*/ 50 h 137"/>
                <a:gd name="T12" fmla="*/ 138 w 906"/>
                <a:gd name="T13" fmla="*/ 38 h 137"/>
                <a:gd name="T14" fmla="*/ 170 w 906"/>
                <a:gd name="T15" fmla="*/ 30 h 137"/>
                <a:gd name="T16" fmla="*/ 212 w 906"/>
                <a:gd name="T17" fmla="*/ 22 h 137"/>
                <a:gd name="T18" fmla="*/ 242 w 906"/>
                <a:gd name="T19" fmla="*/ 16 h 137"/>
                <a:gd name="T20" fmla="*/ 280 w 906"/>
                <a:gd name="T21" fmla="*/ 10 h 137"/>
                <a:gd name="T22" fmla="*/ 326 w 906"/>
                <a:gd name="T23" fmla="*/ 4 h 137"/>
                <a:gd name="T24" fmla="*/ 374 w 906"/>
                <a:gd name="T25" fmla="*/ 2 h 137"/>
                <a:gd name="T26" fmla="*/ 432 w 906"/>
                <a:gd name="T27" fmla="*/ 0 h 137"/>
                <a:gd name="T28" fmla="*/ 452 w 906"/>
                <a:gd name="T29" fmla="*/ 0 h 137"/>
                <a:gd name="T30" fmla="*/ 508 w 906"/>
                <a:gd name="T31" fmla="*/ 2 h 137"/>
                <a:gd name="T32" fmla="*/ 560 w 906"/>
                <a:gd name="T33" fmla="*/ 2 h 137"/>
                <a:gd name="T34" fmla="*/ 618 w 906"/>
                <a:gd name="T35" fmla="*/ 10 h 137"/>
                <a:gd name="T36" fmla="*/ 660 w 906"/>
                <a:gd name="T37" fmla="*/ 14 h 137"/>
                <a:gd name="T38" fmla="*/ 704 w 906"/>
                <a:gd name="T39" fmla="*/ 24 h 137"/>
                <a:gd name="T40" fmla="*/ 746 w 906"/>
                <a:gd name="T41" fmla="*/ 32 h 137"/>
                <a:gd name="T42" fmla="*/ 786 w 906"/>
                <a:gd name="T43" fmla="*/ 44 h 137"/>
                <a:gd name="T44" fmla="*/ 816 w 906"/>
                <a:gd name="T45" fmla="*/ 54 h 137"/>
                <a:gd name="T46" fmla="*/ 854 w 906"/>
                <a:gd name="T47" fmla="*/ 74 h 137"/>
                <a:gd name="T48" fmla="*/ 876 w 906"/>
                <a:gd name="T49" fmla="*/ 84 h 137"/>
                <a:gd name="T50" fmla="*/ 890 w 906"/>
                <a:gd name="T51" fmla="*/ 98 h 137"/>
                <a:gd name="T52" fmla="*/ 900 w 906"/>
                <a:gd name="T53" fmla="*/ 112 h 137"/>
                <a:gd name="T54" fmla="*/ 906 w 906"/>
                <a:gd name="T55" fmla="*/ 130 h 13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6"/>
                <a:gd name="T85" fmla="*/ 0 h 137"/>
                <a:gd name="T86" fmla="*/ 906 w 906"/>
                <a:gd name="T87" fmla="*/ 137 h 13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6" h="137">
                  <a:moveTo>
                    <a:pt x="0" y="137"/>
                  </a:moveTo>
                  <a:cubicBezTo>
                    <a:pt x="0" y="132"/>
                    <a:pt x="0" y="127"/>
                    <a:pt x="2" y="122"/>
                  </a:cubicBezTo>
                  <a:cubicBezTo>
                    <a:pt x="4" y="117"/>
                    <a:pt x="7" y="110"/>
                    <a:pt x="12" y="104"/>
                  </a:cubicBezTo>
                  <a:cubicBezTo>
                    <a:pt x="17" y="98"/>
                    <a:pt x="24" y="94"/>
                    <a:pt x="32" y="88"/>
                  </a:cubicBezTo>
                  <a:cubicBezTo>
                    <a:pt x="40" y="82"/>
                    <a:pt x="50" y="74"/>
                    <a:pt x="62" y="68"/>
                  </a:cubicBezTo>
                  <a:cubicBezTo>
                    <a:pt x="74" y="62"/>
                    <a:pt x="91" y="55"/>
                    <a:pt x="104" y="50"/>
                  </a:cubicBezTo>
                  <a:cubicBezTo>
                    <a:pt x="117" y="45"/>
                    <a:pt x="127" y="41"/>
                    <a:pt x="138" y="38"/>
                  </a:cubicBezTo>
                  <a:cubicBezTo>
                    <a:pt x="149" y="35"/>
                    <a:pt x="158" y="33"/>
                    <a:pt x="170" y="30"/>
                  </a:cubicBezTo>
                  <a:cubicBezTo>
                    <a:pt x="182" y="27"/>
                    <a:pt x="200" y="24"/>
                    <a:pt x="212" y="22"/>
                  </a:cubicBezTo>
                  <a:cubicBezTo>
                    <a:pt x="224" y="20"/>
                    <a:pt x="231" y="18"/>
                    <a:pt x="242" y="16"/>
                  </a:cubicBezTo>
                  <a:cubicBezTo>
                    <a:pt x="253" y="14"/>
                    <a:pt x="266" y="12"/>
                    <a:pt x="280" y="10"/>
                  </a:cubicBezTo>
                  <a:cubicBezTo>
                    <a:pt x="294" y="8"/>
                    <a:pt x="310" y="5"/>
                    <a:pt x="326" y="4"/>
                  </a:cubicBezTo>
                  <a:cubicBezTo>
                    <a:pt x="342" y="3"/>
                    <a:pt x="356" y="3"/>
                    <a:pt x="374" y="2"/>
                  </a:cubicBezTo>
                  <a:cubicBezTo>
                    <a:pt x="392" y="1"/>
                    <a:pt x="419" y="0"/>
                    <a:pt x="432" y="0"/>
                  </a:cubicBezTo>
                  <a:cubicBezTo>
                    <a:pt x="445" y="0"/>
                    <a:pt x="439" y="0"/>
                    <a:pt x="452" y="0"/>
                  </a:cubicBezTo>
                  <a:cubicBezTo>
                    <a:pt x="465" y="0"/>
                    <a:pt x="490" y="2"/>
                    <a:pt x="508" y="2"/>
                  </a:cubicBezTo>
                  <a:cubicBezTo>
                    <a:pt x="526" y="2"/>
                    <a:pt x="542" y="1"/>
                    <a:pt x="560" y="2"/>
                  </a:cubicBezTo>
                  <a:cubicBezTo>
                    <a:pt x="578" y="3"/>
                    <a:pt x="601" y="8"/>
                    <a:pt x="618" y="10"/>
                  </a:cubicBezTo>
                  <a:cubicBezTo>
                    <a:pt x="635" y="12"/>
                    <a:pt x="646" y="12"/>
                    <a:pt x="660" y="14"/>
                  </a:cubicBezTo>
                  <a:cubicBezTo>
                    <a:pt x="674" y="16"/>
                    <a:pt x="690" y="21"/>
                    <a:pt x="704" y="24"/>
                  </a:cubicBezTo>
                  <a:cubicBezTo>
                    <a:pt x="718" y="27"/>
                    <a:pt x="732" y="29"/>
                    <a:pt x="746" y="32"/>
                  </a:cubicBezTo>
                  <a:cubicBezTo>
                    <a:pt x="760" y="35"/>
                    <a:pt x="774" y="40"/>
                    <a:pt x="786" y="44"/>
                  </a:cubicBezTo>
                  <a:cubicBezTo>
                    <a:pt x="798" y="48"/>
                    <a:pt x="805" y="49"/>
                    <a:pt x="816" y="54"/>
                  </a:cubicBezTo>
                  <a:cubicBezTo>
                    <a:pt x="827" y="59"/>
                    <a:pt x="844" y="69"/>
                    <a:pt x="854" y="74"/>
                  </a:cubicBezTo>
                  <a:cubicBezTo>
                    <a:pt x="864" y="79"/>
                    <a:pt x="870" y="80"/>
                    <a:pt x="876" y="84"/>
                  </a:cubicBezTo>
                  <a:cubicBezTo>
                    <a:pt x="882" y="88"/>
                    <a:pt x="886" y="93"/>
                    <a:pt x="890" y="98"/>
                  </a:cubicBezTo>
                  <a:cubicBezTo>
                    <a:pt x="894" y="103"/>
                    <a:pt x="897" y="107"/>
                    <a:pt x="900" y="112"/>
                  </a:cubicBezTo>
                  <a:cubicBezTo>
                    <a:pt x="903" y="117"/>
                    <a:pt x="905" y="126"/>
                    <a:pt x="906" y="130"/>
                  </a:cubicBezTo>
                </a:path>
              </a:pathLst>
            </a:custGeom>
            <a:noFill/>
            <a:ln w="31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84" name="Freeform 15"/>
            <p:cNvSpPr>
              <a:spLocks/>
            </p:cNvSpPr>
            <p:nvPr/>
          </p:nvSpPr>
          <p:spPr bwMode="auto">
            <a:xfrm>
              <a:off x="2653" y="2251"/>
              <a:ext cx="906" cy="137"/>
            </a:xfrm>
            <a:custGeom>
              <a:avLst/>
              <a:gdLst>
                <a:gd name="T0" fmla="*/ 906 w 906"/>
                <a:gd name="T1" fmla="*/ 0 h 137"/>
                <a:gd name="T2" fmla="*/ 904 w 906"/>
                <a:gd name="T3" fmla="*/ 15 h 137"/>
                <a:gd name="T4" fmla="*/ 894 w 906"/>
                <a:gd name="T5" fmla="*/ 33 h 137"/>
                <a:gd name="T6" fmla="*/ 874 w 906"/>
                <a:gd name="T7" fmla="*/ 49 h 137"/>
                <a:gd name="T8" fmla="*/ 844 w 906"/>
                <a:gd name="T9" fmla="*/ 69 h 137"/>
                <a:gd name="T10" fmla="*/ 802 w 906"/>
                <a:gd name="T11" fmla="*/ 87 h 137"/>
                <a:gd name="T12" fmla="*/ 768 w 906"/>
                <a:gd name="T13" fmla="*/ 99 h 137"/>
                <a:gd name="T14" fmla="*/ 736 w 906"/>
                <a:gd name="T15" fmla="*/ 107 h 137"/>
                <a:gd name="T16" fmla="*/ 694 w 906"/>
                <a:gd name="T17" fmla="*/ 115 h 137"/>
                <a:gd name="T18" fmla="*/ 664 w 906"/>
                <a:gd name="T19" fmla="*/ 121 h 137"/>
                <a:gd name="T20" fmla="*/ 626 w 906"/>
                <a:gd name="T21" fmla="*/ 127 h 137"/>
                <a:gd name="T22" fmla="*/ 582 w 906"/>
                <a:gd name="T23" fmla="*/ 131 h 137"/>
                <a:gd name="T24" fmla="*/ 532 w 906"/>
                <a:gd name="T25" fmla="*/ 135 h 137"/>
                <a:gd name="T26" fmla="*/ 474 w 906"/>
                <a:gd name="T27" fmla="*/ 137 h 137"/>
                <a:gd name="T28" fmla="*/ 454 w 906"/>
                <a:gd name="T29" fmla="*/ 137 h 137"/>
                <a:gd name="T30" fmla="*/ 398 w 906"/>
                <a:gd name="T31" fmla="*/ 135 h 137"/>
                <a:gd name="T32" fmla="*/ 345 w 906"/>
                <a:gd name="T33" fmla="*/ 133 h 137"/>
                <a:gd name="T34" fmla="*/ 288 w 906"/>
                <a:gd name="T35" fmla="*/ 127 h 137"/>
                <a:gd name="T36" fmla="*/ 244 w 906"/>
                <a:gd name="T37" fmla="*/ 122 h 137"/>
                <a:gd name="T38" fmla="*/ 202 w 906"/>
                <a:gd name="T39" fmla="*/ 113 h 137"/>
                <a:gd name="T40" fmla="*/ 157 w 906"/>
                <a:gd name="T41" fmla="*/ 104 h 137"/>
                <a:gd name="T42" fmla="*/ 120 w 906"/>
                <a:gd name="T43" fmla="*/ 93 h 137"/>
                <a:gd name="T44" fmla="*/ 90 w 906"/>
                <a:gd name="T45" fmla="*/ 83 h 137"/>
                <a:gd name="T46" fmla="*/ 52 w 906"/>
                <a:gd name="T47" fmla="*/ 63 h 137"/>
                <a:gd name="T48" fmla="*/ 34 w 906"/>
                <a:gd name="T49" fmla="*/ 52 h 137"/>
                <a:gd name="T50" fmla="*/ 18 w 906"/>
                <a:gd name="T51" fmla="*/ 38 h 137"/>
                <a:gd name="T52" fmla="*/ 6 w 906"/>
                <a:gd name="T53" fmla="*/ 25 h 137"/>
                <a:gd name="T54" fmla="*/ 0 w 906"/>
                <a:gd name="T55" fmla="*/ 7 h 13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6"/>
                <a:gd name="T85" fmla="*/ 0 h 137"/>
                <a:gd name="T86" fmla="*/ 906 w 906"/>
                <a:gd name="T87" fmla="*/ 137 h 13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6" h="137">
                  <a:moveTo>
                    <a:pt x="906" y="0"/>
                  </a:moveTo>
                  <a:cubicBezTo>
                    <a:pt x="906" y="5"/>
                    <a:pt x="906" y="10"/>
                    <a:pt x="904" y="15"/>
                  </a:cubicBezTo>
                  <a:cubicBezTo>
                    <a:pt x="902" y="20"/>
                    <a:pt x="899" y="27"/>
                    <a:pt x="894" y="33"/>
                  </a:cubicBezTo>
                  <a:cubicBezTo>
                    <a:pt x="889" y="39"/>
                    <a:pt x="882" y="43"/>
                    <a:pt x="874" y="49"/>
                  </a:cubicBezTo>
                  <a:cubicBezTo>
                    <a:pt x="866" y="55"/>
                    <a:pt x="856" y="63"/>
                    <a:pt x="844" y="69"/>
                  </a:cubicBezTo>
                  <a:cubicBezTo>
                    <a:pt x="832" y="75"/>
                    <a:pt x="815" y="82"/>
                    <a:pt x="802" y="87"/>
                  </a:cubicBezTo>
                  <a:cubicBezTo>
                    <a:pt x="789" y="92"/>
                    <a:pt x="779" y="96"/>
                    <a:pt x="768" y="99"/>
                  </a:cubicBezTo>
                  <a:cubicBezTo>
                    <a:pt x="757" y="102"/>
                    <a:pt x="748" y="104"/>
                    <a:pt x="736" y="107"/>
                  </a:cubicBezTo>
                  <a:cubicBezTo>
                    <a:pt x="724" y="110"/>
                    <a:pt x="706" y="113"/>
                    <a:pt x="694" y="115"/>
                  </a:cubicBezTo>
                  <a:cubicBezTo>
                    <a:pt x="682" y="117"/>
                    <a:pt x="675" y="119"/>
                    <a:pt x="664" y="121"/>
                  </a:cubicBezTo>
                  <a:cubicBezTo>
                    <a:pt x="653" y="123"/>
                    <a:pt x="640" y="125"/>
                    <a:pt x="626" y="127"/>
                  </a:cubicBezTo>
                  <a:cubicBezTo>
                    <a:pt x="612" y="129"/>
                    <a:pt x="598" y="130"/>
                    <a:pt x="582" y="131"/>
                  </a:cubicBezTo>
                  <a:cubicBezTo>
                    <a:pt x="566" y="132"/>
                    <a:pt x="550" y="134"/>
                    <a:pt x="532" y="135"/>
                  </a:cubicBezTo>
                  <a:cubicBezTo>
                    <a:pt x="514" y="136"/>
                    <a:pt x="487" y="137"/>
                    <a:pt x="474" y="137"/>
                  </a:cubicBezTo>
                  <a:cubicBezTo>
                    <a:pt x="461" y="137"/>
                    <a:pt x="467" y="137"/>
                    <a:pt x="454" y="137"/>
                  </a:cubicBezTo>
                  <a:cubicBezTo>
                    <a:pt x="441" y="137"/>
                    <a:pt x="416" y="136"/>
                    <a:pt x="398" y="135"/>
                  </a:cubicBezTo>
                  <a:cubicBezTo>
                    <a:pt x="380" y="134"/>
                    <a:pt x="363" y="134"/>
                    <a:pt x="345" y="133"/>
                  </a:cubicBezTo>
                  <a:cubicBezTo>
                    <a:pt x="327" y="132"/>
                    <a:pt x="305" y="129"/>
                    <a:pt x="288" y="127"/>
                  </a:cubicBezTo>
                  <a:cubicBezTo>
                    <a:pt x="271" y="125"/>
                    <a:pt x="258" y="124"/>
                    <a:pt x="244" y="122"/>
                  </a:cubicBezTo>
                  <a:cubicBezTo>
                    <a:pt x="230" y="120"/>
                    <a:pt x="217" y="116"/>
                    <a:pt x="202" y="113"/>
                  </a:cubicBezTo>
                  <a:cubicBezTo>
                    <a:pt x="187" y="110"/>
                    <a:pt x="171" y="107"/>
                    <a:pt x="157" y="104"/>
                  </a:cubicBezTo>
                  <a:cubicBezTo>
                    <a:pt x="143" y="101"/>
                    <a:pt x="131" y="96"/>
                    <a:pt x="120" y="93"/>
                  </a:cubicBezTo>
                  <a:cubicBezTo>
                    <a:pt x="109" y="90"/>
                    <a:pt x="101" y="88"/>
                    <a:pt x="90" y="83"/>
                  </a:cubicBezTo>
                  <a:cubicBezTo>
                    <a:pt x="79" y="78"/>
                    <a:pt x="61" y="68"/>
                    <a:pt x="52" y="63"/>
                  </a:cubicBezTo>
                  <a:cubicBezTo>
                    <a:pt x="43" y="58"/>
                    <a:pt x="40" y="56"/>
                    <a:pt x="34" y="52"/>
                  </a:cubicBezTo>
                  <a:cubicBezTo>
                    <a:pt x="28" y="48"/>
                    <a:pt x="23" y="42"/>
                    <a:pt x="18" y="38"/>
                  </a:cubicBezTo>
                  <a:cubicBezTo>
                    <a:pt x="13" y="34"/>
                    <a:pt x="9" y="30"/>
                    <a:pt x="6" y="25"/>
                  </a:cubicBezTo>
                  <a:cubicBezTo>
                    <a:pt x="3" y="20"/>
                    <a:pt x="1" y="11"/>
                    <a:pt x="0" y="7"/>
                  </a:cubicBezTo>
                </a:path>
              </a:pathLst>
            </a:cu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1986" name="Line 56"/>
          <p:cNvSpPr>
            <a:spLocks noChangeShapeType="1"/>
          </p:cNvSpPr>
          <p:nvPr/>
        </p:nvSpPr>
        <p:spPr bwMode="auto">
          <a:xfrm>
            <a:off x="2482850" y="4076700"/>
            <a:ext cx="2881313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87" name="Line 57"/>
          <p:cNvSpPr>
            <a:spLocks noChangeShapeType="1"/>
          </p:cNvSpPr>
          <p:nvPr/>
        </p:nvSpPr>
        <p:spPr bwMode="auto">
          <a:xfrm>
            <a:off x="2482850" y="4076700"/>
            <a:ext cx="2016125" cy="86518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88" name="Line 58"/>
          <p:cNvSpPr>
            <a:spLocks noChangeShapeType="1"/>
          </p:cNvSpPr>
          <p:nvPr/>
        </p:nvSpPr>
        <p:spPr bwMode="auto">
          <a:xfrm flipV="1">
            <a:off x="4498975" y="4076700"/>
            <a:ext cx="865188" cy="865188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89" name="Line 61"/>
          <p:cNvSpPr>
            <a:spLocks noChangeShapeType="1"/>
          </p:cNvSpPr>
          <p:nvPr/>
        </p:nvSpPr>
        <p:spPr bwMode="auto">
          <a:xfrm>
            <a:off x="3495675" y="4513263"/>
            <a:ext cx="0" cy="1425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90" name="Line 62"/>
          <p:cNvSpPr>
            <a:spLocks noChangeShapeType="1"/>
          </p:cNvSpPr>
          <p:nvPr/>
        </p:nvSpPr>
        <p:spPr bwMode="auto">
          <a:xfrm>
            <a:off x="4930775" y="4508500"/>
            <a:ext cx="0" cy="1425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91" name="Line 63"/>
          <p:cNvSpPr>
            <a:spLocks noChangeShapeType="1"/>
          </p:cNvSpPr>
          <p:nvPr/>
        </p:nvSpPr>
        <p:spPr bwMode="auto">
          <a:xfrm>
            <a:off x="5362575" y="4076700"/>
            <a:ext cx="0" cy="14398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92" name="Line 65"/>
          <p:cNvSpPr>
            <a:spLocks noChangeShapeType="1"/>
          </p:cNvSpPr>
          <p:nvPr/>
        </p:nvSpPr>
        <p:spPr bwMode="auto">
          <a:xfrm>
            <a:off x="2482850" y="4076700"/>
            <a:ext cx="0" cy="14398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93" name="Line 66"/>
          <p:cNvSpPr>
            <a:spLocks noChangeShapeType="1"/>
          </p:cNvSpPr>
          <p:nvPr/>
        </p:nvSpPr>
        <p:spPr bwMode="auto">
          <a:xfrm>
            <a:off x="4138613" y="5084763"/>
            <a:ext cx="785812" cy="1428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94" name="Line 64"/>
          <p:cNvSpPr>
            <a:spLocks noChangeShapeType="1"/>
          </p:cNvSpPr>
          <p:nvPr/>
        </p:nvSpPr>
        <p:spPr bwMode="auto">
          <a:xfrm>
            <a:off x="4498975" y="4940300"/>
            <a:ext cx="0" cy="143986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95" name="Oval 38"/>
          <p:cNvSpPr>
            <a:spLocks noChangeAspect="1" noChangeArrowheads="1"/>
          </p:cNvSpPr>
          <p:nvPr/>
        </p:nvSpPr>
        <p:spPr bwMode="auto">
          <a:xfrm>
            <a:off x="4902200" y="5199063"/>
            <a:ext cx="53975" cy="555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1996" name="Line 67"/>
          <p:cNvSpPr>
            <a:spLocks noChangeShapeType="1"/>
          </p:cNvSpPr>
          <p:nvPr/>
        </p:nvSpPr>
        <p:spPr bwMode="auto">
          <a:xfrm flipH="1">
            <a:off x="3490913" y="5084763"/>
            <a:ext cx="647700" cy="1428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997" name="Oval 37"/>
          <p:cNvSpPr>
            <a:spLocks noChangeAspect="1" noChangeArrowheads="1"/>
          </p:cNvSpPr>
          <p:nvPr/>
        </p:nvSpPr>
        <p:spPr bwMode="auto">
          <a:xfrm>
            <a:off x="3465513" y="5202238"/>
            <a:ext cx="53975" cy="555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1998" name="Oval 41"/>
          <p:cNvSpPr>
            <a:spLocks noChangeArrowheads="1"/>
          </p:cNvSpPr>
          <p:nvPr/>
        </p:nvSpPr>
        <p:spPr bwMode="auto">
          <a:xfrm>
            <a:off x="4110038" y="5051425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1999" name="Line 123"/>
          <p:cNvSpPr>
            <a:spLocks noChangeShapeType="1"/>
          </p:cNvSpPr>
          <p:nvPr/>
        </p:nvSpPr>
        <p:spPr bwMode="auto">
          <a:xfrm flipV="1">
            <a:off x="3563938" y="4076700"/>
            <a:ext cx="1800225" cy="4318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000" name="Text Box 144"/>
          <p:cNvSpPr txBox="1">
            <a:spLocks noChangeArrowheads="1"/>
          </p:cNvSpPr>
          <p:nvPr/>
        </p:nvSpPr>
        <p:spPr bwMode="auto">
          <a:xfrm>
            <a:off x="1476375" y="3357563"/>
            <a:ext cx="2873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/>
              <a:t>1</a:t>
            </a:r>
            <a:endParaRPr lang="ru-RU" sz="2500"/>
          </a:p>
        </p:txBody>
      </p:sp>
      <p:sp>
        <p:nvSpPr>
          <p:cNvPr id="122001" name="Text Box 145"/>
          <p:cNvSpPr txBox="1">
            <a:spLocks noChangeArrowheads="1"/>
          </p:cNvSpPr>
          <p:nvPr/>
        </p:nvSpPr>
        <p:spPr bwMode="auto">
          <a:xfrm>
            <a:off x="2987675" y="6165850"/>
            <a:ext cx="5032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/>
              <a:t>2</a:t>
            </a:r>
            <a:endParaRPr lang="ru-RU" sz="2500"/>
          </a:p>
        </p:txBody>
      </p:sp>
      <p:sp>
        <p:nvSpPr>
          <p:cNvPr id="122002" name="Text Box 146"/>
          <p:cNvSpPr txBox="1">
            <a:spLocks noChangeArrowheads="1"/>
          </p:cNvSpPr>
          <p:nvPr/>
        </p:nvSpPr>
        <p:spPr bwMode="auto">
          <a:xfrm>
            <a:off x="7812088" y="4149725"/>
            <a:ext cx="431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 dirty="0"/>
              <a:t>3</a:t>
            </a:r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22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21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1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19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21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21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21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21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1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219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21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21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21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1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21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219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21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21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21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21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121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121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121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121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21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121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121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121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8" dur="500"/>
                                        <p:tgtEl>
                                          <p:spTgt spid="121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121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7" dur="500"/>
                                        <p:tgtEl>
                                          <p:spTgt spid="1219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12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3" dur="500"/>
                                        <p:tgtEl>
                                          <p:spTgt spid="121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121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9" dur="500"/>
                                        <p:tgtEl>
                                          <p:spTgt spid="121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500"/>
                                        <p:tgtEl>
                                          <p:spTgt spid="121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5" dur="500"/>
                                        <p:tgtEl>
                                          <p:spTgt spid="121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8" dur="500"/>
                                        <p:tgtEl>
                                          <p:spTgt spid="121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500"/>
                                        <p:tgtEl>
                                          <p:spTgt spid="121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4" dur="500"/>
                                        <p:tgtEl>
                                          <p:spTgt spid="12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7" dur="500"/>
                                        <p:tgtEl>
                                          <p:spTgt spid="1219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0" dur="500"/>
                                        <p:tgtEl>
                                          <p:spTgt spid="121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3" dur="500"/>
                                        <p:tgtEl>
                                          <p:spTgt spid="12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6" dur="500"/>
                                        <p:tgtEl>
                                          <p:spTgt spid="121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9" dur="500"/>
                                        <p:tgtEl>
                                          <p:spTgt spid="122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2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6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 animBg="1"/>
      <p:bldP spid="121917" grpId="0" animBg="1"/>
      <p:bldP spid="121918" grpId="0" animBg="1"/>
      <p:bldP spid="121918" grpId="1" animBg="1"/>
      <p:bldP spid="121919" grpId="0" animBg="1"/>
      <p:bldP spid="121920" grpId="0" animBg="1"/>
      <p:bldP spid="121921" grpId="0" animBg="1"/>
      <p:bldP spid="121922" grpId="0" animBg="1"/>
      <p:bldP spid="121923" grpId="0" animBg="1"/>
      <p:bldP spid="121924" grpId="0" animBg="1"/>
      <p:bldP spid="121926" grpId="0" animBg="1"/>
      <p:bldP spid="121927" grpId="0" animBg="1"/>
      <p:bldP spid="121928" grpId="0" animBg="1"/>
      <p:bldP spid="121929" grpId="0" animBg="1"/>
      <p:bldP spid="121930" grpId="0" animBg="1"/>
      <p:bldP spid="121931" grpId="0" animBg="1"/>
      <p:bldP spid="121932" grpId="0" animBg="1"/>
      <p:bldP spid="121939" grpId="0" animBg="1"/>
      <p:bldP spid="121940" grpId="0" animBg="1"/>
      <p:bldP spid="121941" grpId="0" animBg="1"/>
      <p:bldP spid="121942" grpId="0" animBg="1"/>
      <p:bldP spid="121962" grpId="0"/>
      <p:bldP spid="121971" grpId="0" animBg="1"/>
      <p:bldP spid="121976" grpId="0" animBg="1"/>
      <p:bldP spid="121977" grpId="0" animBg="1"/>
      <p:bldP spid="121978" grpId="0" animBg="1"/>
      <p:bldP spid="121979" grpId="0" animBg="1"/>
      <p:bldP spid="121980" grpId="0" animBg="1"/>
      <p:bldP spid="121981" grpId="0" animBg="1"/>
      <p:bldP spid="121982" grpId="0" animBg="1"/>
      <p:bldP spid="121986" grpId="0" animBg="1"/>
      <p:bldP spid="121987" grpId="0" animBg="1"/>
      <p:bldP spid="121988" grpId="0" animBg="1"/>
      <p:bldP spid="121989" grpId="0" animBg="1"/>
      <p:bldP spid="121990" grpId="0" animBg="1"/>
      <p:bldP spid="121991" grpId="0" animBg="1"/>
      <p:bldP spid="121992" grpId="0" animBg="1"/>
      <p:bldP spid="121993" grpId="0" animBg="1"/>
      <p:bldP spid="121994" grpId="0" animBg="1"/>
      <p:bldP spid="121995" grpId="0" animBg="1"/>
      <p:bldP spid="121996" grpId="0" animBg="1"/>
      <p:bldP spid="121997" grpId="0" animBg="1"/>
      <p:bldP spid="121998" grpId="0" animBg="1"/>
      <p:bldP spid="121999" grpId="0" animBg="1"/>
      <p:bldP spid="122000" grpId="0"/>
      <p:bldP spid="122001" grpId="0"/>
      <p:bldP spid="1220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3" name="Oval 14"/>
          <p:cNvSpPr>
            <a:spLocks noChangeArrowheads="1"/>
          </p:cNvSpPr>
          <p:nvPr/>
        </p:nvSpPr>
        <p:spPr bwMode="auto">
          <a:xfrm>
            <a:off x="2771775" y="3068638"/>
            <a:ext cx="2879725" cy="28797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4579" name="Oval 14"/>
          <p:cNvSpPr>
            <a:spLocks noChangeArrowheads="1"/>
          </p:cNvSpPr>
          <p:nvPr/>
        </p:nvSpPr>
        <p:spPr bwMode="auto">
          <a:xfrm>
            <a:off x="5795963" y="404813"/>
            <a:ext cx="2879725" cy="28797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4551" name="Oval 14"/>
          <p:cNvSpPr>
            <a:spLocks noChangeArrowheads="1"/>
          </p:cNvSpPr>
          <p:nvPr/>
        </p:nvSpPr>
        <p:spPr bwMode="auto">
          <a:xfrm>
            <a:off x="323850" y="260350"/>
            <a:ext cx="2879725" cy="28797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4340" name="Line 203"/>
          <p:cNvSpPr>
            <a:spLocks noChangeShapeType="1"/>
          </p:cNvSpPr>
          <p:nvPr/>
        </p:nvSpPr>
        <p:spPr bwMode="auto">
          <a:xfrm flipH="1">
            <a:off x="3000375" y="4508500"/>
            <a:ext cx="1196975" cy="3603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771775" y="4148138"/>
            <a:ext cx="2879725" cy="722312"/>
            <a:chOff x="3334" y="1480"/>
            <a:chExt cx="1814" cy="455"/>
          </a:xfrm>
        </p:grpSpPr>
        <p:sp>
          <p:nvSpPr>
            <p:cNvPr id="19529" name="Freeform 16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3175" cap="rnd">
              <a:solidFill>
                <a:srgbClr val="0033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30" name="Freeform 17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3175" cap="rnd">
              <a:solidFill>
                <a:srgbClr val="003300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351" name="Line 18"/>
          <p:cNvSpPr>
            <a:spLocks noChangeShapeType="1"/>
          </p:cNvSpPr>
          <p:nvPr/>
        </p:nvSpPr>
        <p:spPr bwMode="auto">
          <a:xfrm>
            <a:off x="4211638" y="3140075"/>
            <a:ext cx="0" cy="27368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868613" y="4724400"/>
            <a:ext cx="2690812" cy="576263"/>
            <a:chOff x="3334" y="1480"/>
            <a:chExt cx="1814" cy="455"/>
          </a:xfrm>
        </p:grpSpPr>
        <p:sp>
          <p:nvSpPr>
            <p:cNvPr id="19527" name="Freeform 21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28" name="Freeform 22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362" name="Oval 42"/>
          <p:cNvSpPr>
            <a:spLocks noChangeArrowheads="1"/>
          </p:cNvSpPr>
          <p:nvPr/>
        </p:nvSpPr>
        <p:spPr bwMode="auto">
          <a:xfrm>
            <a:off x="4183063" y="4983163"/>
            <a:ext cx="53975" cy="539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63" name="Oval 43"/>
          <p:cNvSpPr>
            <a:spLocks noChangeArrowheads="1"/>
          </p:cNvSpPr>
          <p:nvPr/>
        </p:nvSpPr>
        <p:spPr bwMode="auto">
          <a:xfrm>
            <a:off x="4183063" y="4478338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2868613" y="3727450"/>
            <a:ext cx="2690812" cy="576263"/>
            <a:chOff x="3334" y="1480"/>
            <a:chExt cx="1814" cy="455"/>
          </a:xfrm>
        </p:grpSpPr>
        <p:sp>
          <p:nvSpPr>
            <p:cNvPr id="19525" name="Freeform 46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26" name="Freeform 47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366" name="Line 51"/>
          <p:cNvSpPr>
            <a:spLocks noChangeShapeType="1"/>
          </p:cNvSpPr>
          <p:nvPr/>
        </p:nvSpPr>
        <p:spPr bwMode="auto">
          <a:xfrm>
            <a:off x="1763713" y="1268413"/>
            <a:ext cx="0" cy="1001712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7" name="Line 52"/>
          <p:cNvSpPr>
            <a:spLocks noChangeShapeType="1"/>
          </p:cNvSpPr>
          <p:nvPr/>
        </p:nvSpPr>
        <p:spPr bwMode="auto">
          <a:xfrm>
            <a:off x="4352925" y="4297363"/>
            <a:ext cx="0" cy="995362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8" name="Line 53"/>
          <p:cNvSpPr>
            <a:spLocks noChangeShapeType="1"/>
          </p:cNvSpPr>
          <p:nvPr/>
        </p:nvSpPr>
        <p:spPr bwMode="auto">
          <a:xfrm>
            <a:off x="5178425" y="3817938"/>
            <a:ext cx="0" cy="1008062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9" name="Oval 56"/>
          <p:cNvSpPr>
            <a:spLocks noChangeArrowheads="1"/>
          </p:cNvSpPr>
          <p:nvPr/>
        </p:nvSpPr>
        <p:spPr bwMode="auto">
          <a:xfrm>
            <a:off x="4184650" y="3983038"/>
            <a:ext cx="53975" cy="539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493" name="Line 209"/>
          <p:cNvSpPr>
            <a:spLocks noChangeShapeType="1"/>
          </p:cNvSpPr>
          <p:nvPr/>
        </p:nvSpPr>
        <p:spPr bwMode="auto">
          <a:xfrm flipV="1">
            <a:off x="4356100" y="4822825"/>
            <a:ext cx="833438" cy="477838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94" name="Line 210"/>
          <p:cNvSpPr>
            <a:spLocks noChangeShapeType="1"/>
          </p:cNvSpPr>
          <p:nvPr/>
        </p:nvSpPr>
        <p:spPr bwMode="auto">
          <a:xfrm flipH="1">
            <a:off x="2925763" y="4819650"/>
            <a:ext cx="2239962" cy="109538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95" name="Line 211"/>
          <p:cNvSpPr>
            <a:spLocks noChangeShapeType="1"/>
          </p:cNvSpPr>
          <p:nvPr/>
        </p:nvSpPr>
        <p:spPr bwMode="auto">
          <a:xfrm>
            <a:off x="2924175" y="4938713"/>
            <a:ext cx="1441450" cy="366712"/>
          </a:xfrm>
          <a:custGeom>
            <a:avLst/>
            <a:gdLst>
              <a:gd name="T0" fmla="*/ 2147483647 w 908"/>
              <a:gd name="T1" fmla="*/ 2147483647 h 231"/>
              <a:gd name="T2" fmla="*/ 0 w 908"/>
              <a:gd name="T3" fmla="*/ 0 h 231"/>
              <a:gd name="T4" fmla="*/ 0 60000 65536"/>
              <a:gd name="T5" fmla="*/ 0 60000 65536"/>
              <a:gd name="T6" fmla="*/ 0 w 908"/>
              <a:gd name="T7" fmla="*/ 0 h 231"/>
              <a:gd name="T8" fmla="*/ 908 w 908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08" h="231">
                <a:moveTo>
                  <a:pt x="908" y="231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99" name="Line 215"/>
          <p:cNvSpPr>
            <a:spLocks noChangeShapeType="1"/>
          </p:cNvSpPr>
          <p:nvPr/>
        </p:nvSpPr>
        <p:spPr bwMode="auto">
          <a:xfrm flipV="1">
            <a:off x="4357688" y="3829050"/>
            <a:ext cx="833437" cy="477838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00" name="Line 216"/>
          <p:cNvSpPr>
            <a:spLocks noChangeShapeType="1"/>
          </p:cNvSpPr>
          <p:nvPr/>
        </p:nvSpPr>
        <p:spPr bwMode="auto">
          <a:xfrm flipH="1">
            <a:off x="2927350" y="3830638"/>
            <a:ext cx="2254250" cy="104775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01" name="Line 217"/>
          <p:cNvSpPr>
            <a:spLocks noChangeShapeType="1"/>
          </p:cNvSpPr>
          <p:nvPr/>
        </p:nvSpPr>
        <p:spPr bwMode="auto">
          <a:xfrm flipH="1" flipV="1">
            <a:off x="2924175" y="3944938"/>
            <a:ext cx="1433513" cy="361950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323850" y="1339850"/>
            <a:ext cx="2879725" cy="722313"/>
            <a:chOff x="3334" y="1480"/>
            <a:chExt cx="1814" cy="455"/>
          </a:xfrm>
        </p:grpSpPr>
        <p:sp>
          <p:nvSpPr>
            <p:cNvPr id="19523" name="Freeform 16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3175" cap="rnd">
              <a:solidFill>
                <a:srgbClr val="0033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24" name="Freeform 17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3175" cap="rnd">
              <a:solidFill>
                <a:srgbClr val="003300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528" name="Line 18"/>
          <p:cNvSpPr>
            <a:spLocks noChangeShapeType="1"/>
          </p:cNvSpPr>
          <p:nvPr/>
        </p:nvSpPr>
        <p:spPr bwMode="auto">
          <a:xfrm>
            <a:off x="1763713" y="331788"/>
            <a:ext cx="0" cy="27368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420688" y="1916113"/>
            <a:ext cx="2690812" cy="576262"/>
            <a:chOff x="3334" y="1480"/>
            <a:chExt cx="1814" cy="455"/>
          </a:xfrm>
        </p:grpSpPr>
        <p:sp>
          <p:nvSpPr>
            <p:cNvPr id="19521" name="Freeform 21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22" name="Freeform 22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532" name="Oval 42"/>
          <p:cNvSpPr>
            <a:spLocks noChangeArrowheads="1"/>
          </p:cNvSpPr>
          <p:nvPr/>
        </p:nvSpPr>
        <p:spPr bwMode="auto">
          <a:xfrm>
            <a:off x="1735138" y="2174875"/>
            <a:ext cx="53975" cy="539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533" name="Oval 43"/>
          <p:cNvSpPr>
            <a:spLocks noChangeArrowheads="1"/>
          </p:cNvSpPr>
          <p:nvPr/>
        </p:nvSpPr>
        <p:spPr bwMode="auto">
          <a:xfrm>
            <a:off x="1735138" y="1670050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420688" y="919163"/>
            <a:ext cx="2690812" cy="576262"/>
            <a:chOff x="3334" y="1480"/>
            <a:chExt cx="1814" cy="455"/>
          </a:xfrm>
        </p:grpSpPr>
        <p:sp>
          <p:nvSpPr>
            <p:cNvPr id="19519" name="Freeform 46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20" name="Freeform 47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537" name="Line 51"/>
          <p:cNvSpPr>
            <a:spLocks noChangeShapeType="1"/>
          </p:cNvSpPr>
          <p:nvPr/>
        </p:nvSpPr>
        <p:spPr bwMode="auto">
          <a:xfrm>
            <a:off x="471488" y="1141413"/>
            <a:ext cx="0" cy="1001712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38" name="Line 52"/>
          <p:cNvSpPr>
            <a:spLocks noChangeShapeType="1"/>
          </p:cNvSpPr>
          <p:nvPr/>
        </p:nvSpPr>
        <p:spPr bwMode="auto">
          <a:xfrm>
            <a:off x="1905000" y="1489075"/>
            <a:ext cx="0" cy="995363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39" name="Line 53"/>
          <p:cNvSpPr>
            <a:spLocks noChangeShapeType="1"/>
          </p:cNvSpPr>
          <p:nvPr/>
        </p:nvSpPr>
        <p:spPr bwMode="auto">
          <a:xfrm>
            <a:off x="2916238" y="4005263"/>
            <a:ext cx="0" cy="1008062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40" name="Oval 56"/>
          <p:cNvSpPr>
            <a:spLocks noChangeArrowheads="1"/>
          </p:cNvSpPr>
          <p:nvPr/>
        </p:nvSpPr>
        <p:spPr bwMode="auto">
          <a:xfrm>
            <a:off x="1736725" y="1174750"/>
            <a:ext cx="53975" cy="539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545" name="Line 209"/>
          <p:cNvSpPr>
            <a:spLocks noChangeShapeType="1"/>
          </p:cNvSpPr>
          <p:nvPr/>
        </p:nvSpPr>
        <p:spPr bwMode="auto">
          <a:xfrm flipH="1" flipV="1">
            <a:off x="1763713" y="2205038"/>
            <a:ext cx="144462" cy="287337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46" name="Line 210"/>
          <p:cNvSpPr>
            <a:spLocks noChangeShapeType="1"/>
          </p:cNvSpPr>
          <p:nvPr/>
        </p:nvSpPr>
        <p:spPr bwMode="auto">
          <a:xfrm flipH="1" flipV="1">
            <a:off x="477838" y="2120900"/>
            <a:ext cx="1285875" cy="84138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47" name="Line 211"/>
          <p:cNvSpPr>
            <a:spLocks noChangeShapeType="1"/>
          </p:cNvSpPr>
          <p:nvPr/>
        </p:nvSpPr>
        <p:spPr bwMode="auto">
          <a:xfrm>
            <a:off x="476250" y="2130425"/>
            <a:ext cx="1441450" cy="366713"/>
          </a:xfrm>
          <a:custGeom>
            <a:avLst/>
            <a:gdLst>
              <a:gd name="T0" fmla="*/ 2147483647 w 908"/>
              <a:gd name="T1" fmla="*/ 2147483647 h 231"/>
              <a:gd name="T2" fmla="*/ 0 w 908"/>
              <a:gd name="T3" fmla="*/ 0 h 231"/>
              <a:gd name="T4" fmla="*/ 0 60000 65536"/>
              <a:gd name="T5" fmla="*/ 0 60000 65536"/>
              <a:gd name="T6" fmla="*/ 0 w 908"/>
              <a:gd name="T7" fmla="*/ 0 h 231"/>
              <a:gd name="T8" fmla="*/ 908 w 908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08" h="231">
                <a:moveTo>
                  <a:pt x="908" y="231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48" name="Line 215"/>
          <p:cNvSpPr>
            <a:spLocks noChangeShapeType="1"/>
          </p:cNvSpPr>
          <p:nvPr/>
        </p:nvSpPr>
        <p:spPr bwMode="auto">
          <a:xfrm flipH="1" flipV="1">
            <a:off x="1763713" y="1196975"/>
            <a:ext cx="146050" cy="301625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49" name="Line 216"/>
          <p:cNvSpPr>
            <a:spLocks noChangeShapeType="1"/>
          </p:cNvSpPr>
          <p:nvPr/>
        </p:nvSpPr>
        <p:spPr bwMode="auto">
          <a:xfrm flipH="1" flipV="1">
            <a:off x="479425" y="1127125"/>
            <a:ext cx="1284288" cy="69850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50" name="Line 217"/>
          <p:cNvSpPr>
            <a:spLocks noChangeShapeType="1"/>
          </p:cNvSpPr>
          <p:nvPr/>
        </p:nvSpPr>
        <p:spPr bwMode="auto">
          <a:xfrm flipH="1" flipV="1">
            <a:off x="476250" y="1136650"/>
            <a:ext cx="1433513" cy="361950"/>
          </a:xfrm>
          <a:prstGeom prst="line">
            <a:avLst/>
          </a:pr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5795963" y="1484313"/>
            <a:ext cx="2879725" cy="722312"/>
            <a:chOff x="3334" y="1480"/>
            <a:chExt cx="1814" cy="455"/>
          </a:xfrm>
        </p:grpSpPr>
        <p:sp>
          <p:nvSpPr>
            <p:cNvPr id="19517" name="Freeform 16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3175" cap="rnd">
              <a:solidFill>
                <a:srgbClr val="0033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8" name="Freeform 17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3175" cap="rnd">
              <a:solidFill>
                <a:srgbClr val="003300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556" name="Line 18"/>
          <p:cNvSpPr>
            <a:spLocks noChangeShapeType="1"/>
          </p:cNvSpPr>
          <p:nvPr/>
        </p:nvSpPr>
        <p:spPr bwMode="auto">
          <a:xfrm>
            <a:off x="7235825" y="476250"/>
            <a:ext cx="0" cy="27368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5867400" y="2924175"/>
            <a:ext cx="2547938" cy="576263"/>
            <a:chOff x="3334" y="1480"/>
            <a:chExt cx="1814" cy="455"/>
          </a:xfrm>
        </p:grpSpPr>
        <p:sp>
          <p:nvSpPr>
            <p:cNvPr id="19515" name="Freeform 21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6" name="Freeform 22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560" name="Oval 42"/>
          <p:cNvSpPr>
            <a:spLocks noChangeArrowheads="1"/>
          </p:cNvSpPr>
          <p:nvPr/>
        </p:nvSpPr>
        <p:spPr bwMode="auto">
          <a:xfrm>
            <a:off x="7235825" y="3213100"/>
            <a:ext cx="53975" cy="539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561" name="Oval 43"/>
          <p:cNvSpPr>
            <a:spLocks noChangeArrowheads="1"/>
          </p:cNvSpPr>
          <p:nvPr/>
        </p:nvSpPr>
        <p:spPr bwMode="auto">
          <a:xfrm>
            <a:off x="7207250" y="1814513"/>
            <a:ext cx="53975" cy="539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Group 45"/>
          <p:cNvGrpSpPr>
            <a:grpSpLocks/>
          </p:cNvGrpSpPr>
          <p:nvPr/>
        </p:nvGrpSpPr>
        <p:grpSpPr bwMode="auto">
          <a:xfrm>
            <a:off x="5892800" y="1063625"/>
            <a:ext cx="2690813" cy="576263"/>
            <a:chOff x="3334" y="1480"/>
            <a:chExt cx="1814" cy="455"/>
          </a:xfrm>
        </p:grpSpPr>
        <p:sp>
          <p:nvSpPr>
            <p:cNvPr id="19513" name="Freeform 46"/>
            <p:cNvSpPr>
              <a:spLocks/>
            </p:cNvSpPr>
            <p:nvPr/>
          </p:nvSpPr>
          <p:spPr bwMode="auto">
            <a:xfrm>
              <a:off x="3334" y="1706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4" name="Freeform 47"/>
            <p:cNvSpPr>
              <a:spLocks/>
            </p:cNvSpPr>
            <p:nvPr/>
          </p:nvSpPr>
          <p:spPr bwMode="auto">
            <a:xfrm rot="10800000">
              <a:off x="3334" y="1480"/>
              <a:ext cx="1814" cy="229"/>
            </a:xfrm>
            <a:custGeom>
              <a:avLst/>
              <a:gdLst>
                <a:gd name="T0" fmla="*/ 0 w 1814"/>
                <a:gd name="T1" fmla="*/ 3 h 229"/>
                <a:gd name="T2" fmla="*/ 1 w 1814"/>
                <a:gd name="T3" fmla="*/ 19 h 229"/>
                <a:gd name="T4" fmla="*/ 8 w 1814"/>
                <a:gd name="T5" fmla="*/ 35 h 229"/>
                <a:gd name="T6" fmla="*/ 28 w 1814"/>
                <a:gd name="T7" fmla="*/ 58 h 229"/>
                <a:gd name="T8" fmla="*/ 65 w 1814"/>
                <a:gd name="T9" fmla="*/ 86 h 229"/>
                <a:gd name="T10" fmla="*/ 113 w 1814"/>
                <a:gd name="T11" fmla="*/ 110 h 229"/>
                <a:gd name="T12" fmla="*/ 184 w 1814"/>
                <a:gd name="T13" fmla="*/ 137 h 229"/>
                <a:gd name="T14" fmla="*/ 244 w 1814"/>
                <a:gd name="T15" fmla="*/ 155 h 229"/>
                <a:gd name="T16" fmla="*/ 300 w 1814"/>
                <a:gd name="T17" fmla="*/ 170 h 229"/>
                <a:gd name="T18" fmla="*/ 385 w 1814"/>
                <a:gd name="T19" fmla="*/ 187 h 229"/>
                <a:gd name="T20" fmla="*/ 482 w 1814"/>
                <a:gd name="T21" fmla="*/ 202 h 229"/>
                <a:gd name="T22" fmla="*/ 672 w 1814"/>
                <a:gd name="T23" fmla="*/ 220 h 229"/>
                <a:gd name="T24" fmla="*/ 784 w 1814"/>
                <a:gd name="T25" fmla="*/ 226 h 229"/>
                <a:gd name="T26" fmla="*/ 904 w 1814"/>
                <a:gd name="T27" fmla="*/ 229 h 229"/>
                <a:gd name="T28" fmla="*/ 1036 w 1814"/>
                <a:gd name="T29" fmla="*/ 226 h 229"/>
                <a:gd name="T30" fmla="*/ 1156 w 1814"/>
                <a:gd name="T31" fmla="*/ 220 h 229"/>
                <a:gd name="T32" fmla="*/ 1285 w 1814"/>
                <a:gd name="T33" fmla="*/ 208 h 229"/>
                <a:gd name="T34" fmla="*/ 1412 w 1814"/>
                <a:gd name="T35" fmla="*/ 190 h 229"/>
                <a:gd name="T36" fmla="*/ 1504 w 1814"/>
                <a:gd name="T37" fmla="*/ 172 h 229"/>
                <a:gd name="T38" fmla="*/ 1598 w 1814"/>
                <a:gd name="T39" fmla="*/ 149 h 229"/>
                <a:gd name="T40" fmla="*/ 1660 w 1814"/>
                <a:gd name="T41" fmla="*/ 128 h 229"/>
                <a:gd name="T42" fmla="*/ 1717 w 1814"/>
                <a:gd name="T43" fmla="*/ 103 h 229"/>
                <a:gd name="T44" fmla="*/ 1754 w 1814"/>
                <a:gd name="T45" fmla="*/ 82 h 229"/>
                <a:gd name="T46" fmla="*/ 1780 w 1814"/>
                <a:gd name="T47" fmla="*/ 64 h 229"/>
                <a:gd name="T48" fmla="*/ 1796 w 1814"/>
                <a:gd name="T49" fmla="*/ 47 h 229"/>
                <a:gd name="T50" fmla="*/ 1808 w 1814"/>
                <a:gd name="T51" fmla="*/ 32 h 229"/>
                <a:gd name="T52" fmla="*/ 1813 w 1814"/>
                <a:gd name="T53" fmla="*/ 14 h 229"/>
                <a:gd name="T54" fmla="*/ 1814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565" name="Line 51"/>
          <p:cNvSpPr>
            <a:spLocks noChangeShapeType="1"/>
          </p:cNvSpPr>
          <p:nvPr/>
        </p:nvSpPr>
        <p:spPr bwMode="auto">
          <a:xfrm flipH="1">
            <a:off x="5940425" y="1285875"/>
            <a:ext cx="3175" cy="1855788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66" name="Line 52"/>
          <p:cNvSpPr>
            <a:spLocks noChangeShapeType="1"/>
          </p:cNvSpPr>
          <p:nvPr/>
        </p:nvSpPr>
        <p:spPr bwMode="auto">
          <a:xfrm>
            <a:off x="7377113" y="1633538"/>
            <a:ext cx="3175" cy="18669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67" name="Line 53"/>
          <p:cNvSpPr>
            <a:spLocks noChangeShapeType="1"/>
          </p:cNvSpPr>
          <p:nvPr/>
        </p:nvSpPr>
        <p:spPr bwMode="auto">
          <a:xfrm flipH="1">
            <a:off x="8172450" y="1154113"/>
            <a:ext cx="30163" cy="19145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68" name="Oval 56"/>
          <p:cNvSpPr>
            <a:spLocks noChangeArrowheads="1"/>
          </p:cNvSpPr>
          <p:nvPr/>
        </p:nvSpPr>
        <p:spPr bwMode="auto">
          <a:xfrm>
            <a:off x="7208838" y="1319213"/>
            <a:ext cx="53975" cy="53975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573" name="Line 209"/>
          <p:cNvSpPr>
            <a:spLocks noChangeShapeType="1"/>
          </p:cNvSpPr>
          <p:nvPr/>
        </p:nvSpPr>
        <p:spPr bwMode="auto">
          <a:xfrm flipV="1">
            <a:off x="7380288" y="3068638"/>
            <a:ext cx="792162" cy="4318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74" name="Line 210"/>
          <p:cNvSpPr>
            <a:spLocks noChangeShapeType="1"/>
          </p:cNvSpPr>
          <p:nvPr/>
        </p:nvSpPr>
        <p:spPr bwMode="auto">
          <a:xfrm flipH="1">
            <a:off x="5940425" y="3068638"/>
            <a:ext cx="2232025" cy="730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75" name="Line 211"/>
          <p:cNvSpPr>
            <a:spLocks noChangeShapeType="1"/>
          </p:cNvSpPr>
          <p:nvPr/>
        </p:nvSpPr>
        <p:spPr bwMode="auto">
          <a:xfrm>
            <a:off x="5867400" y="3141663"/>
            <a:ext cx="1512888" cy="358775"/>
          </a:xfrm>
          <a:custGeom>
            <a:avLst/>
            <a:gdLst>
              <a:gd name="T0" fmla="*/ 2147483647 w 908"/>
              <a:gd name="T1" fmla="*/ 2147483647 h 231"/>
              <a:gd name="T2" fmla="*/ 0 w 908"/>
              <a:gd name="T3" fmla="*/ 0 h 231"/>
              <a:gd name="T4" fmla="*/ 0 60000 65536"/>
              <a:gd name="T5" fmla="*/ 0 60000 65536"/>
              <a:gd name="T6" fmla="*/ 0 w 908"/>
              <a:gd name="T7" fmla="*/ 0 h 231"/>
              <a:gd name="T8" fmla="*/ 908 w 908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08" h="231">
                <a:moveTo>
                  <a:pt x="908" y="231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76" name="Line 215"/>
          <p:cNvSpPr>
            <a:spLocks noChangeShapeType="1"/>
          </p:cNvSpPr>
          <p:nvPr/>
        </p:nvSpPr>
        <p:spPr bwMode="auto">
          <a:xfrm flipV="1">
            <a:off x="7381875" y="1165225"/>
            <a:ext cx="833438" cy="477838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77" name="Line 216"/>
          <p:cNvSpPr>
            <a:spLocks noChangeShapeType="1"/>
          </p:cNvSpPr>
          <p:nvPr/>
        </p:nvSpPr>
        <p:spPr bwMode="auto">
          <a:xfrm flipH="1">
            <a:off x="5951538" y="1166813"/>
            <a:ext cx="2254250" cy="10477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578" name="Line 217"/>
          <p:cNvSpPr>
            <a:spLocks noChangeShapeType="1"/>
          </p:cNvSpPr>
          <p:nvPr/>
        </p:nvSpPr>
        <p:spPr bwMode="auto">
          <a:xfrm flipH="1" flipV="1">
            <a:off x="5948363" y="1281113"/>
            <a:ext cx="1433512" cy="36195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608" name="Text Box 272"/>
          <p:cNvSpPr txBox="1">
            <a:spLocks noChangeArrowheads="1"/>
          </p:cNvSpPr>
          <p:nvPr/>
        </p:nvSpPr>
        <p:spPr bwMode="auto">
          <a:xfrm>
            <a:off x="1619250" y="3429000"/>
            <a:ext cx="287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</a:t>
            </a:r>
            <a:endParaRPr lang="ru-RU"/>
          </a:p>
        </p:txBody>
      </p:sp>
      <p:sp>
        <p:nvSpPr>
          <p:cNvPr id="14609" name="Text Box 273"/>
          <p:cNvSpPr txBox="1">
            <a:spLocks noChangeArrowheads="1"/>
          </p:cNvSpPr>
          <p:nvPr/>
        </p:nvSpPr>
        <p:spPr bwMode="auto">
          <a:xfrm>
            <a:off x="3995738" y="6165850"/>
            <a:ext cx="503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2</a:t>
            </a:r>
            <a:endParaRPr lang="ru-RU"/>
          </a:p>
        </p:txBody>
      </p:sp>
      <p:sp>
        <p:nvSpPr>
          <p:cNvPr id="14610" name="Text Box 274"/>
          <p:cNvSpPr txBox="1">
            <a:spLocks noChangeArrowheads="1"/>
          </p:cNvSpPr>
          <p:nvPr/>
        </p:nvSpPr>
        <p:spPr bwMode="auto">
          <a:xfrm>
            <a:off x="7092950" y="3716338"/>
            <a:ext cx="431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3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4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14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14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4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14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4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4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4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4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4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4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4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4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1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14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14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14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14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14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6" dur="500"/>
                                        <p:tgtEl>
                                          <p:spTgt spid="14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14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2" dur="500"/>
                                        <p:tgtEl>
                                          <p:spTgt spid="14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5" dur="500"/>
                                        <p:tgtEl>
                                          <p:spTgt spid="14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8" dur="500"/>
                                        <p:tgtEl>
                                          <p:spTgt spid="14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1" dur="500"/>
                                        <p:tgtEl>
                                          <p:spTgt spid="14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4" dur="500"/>
                                        <p:tgtEl>
                                          <p:spTgt spid="14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7" dur="500"/>
                                        <p:tgtEl>
                                          <p:spTgt spid="14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0" dur="500"/>
                                        <p:tgtEl>
                                          <p:spTgt spid="14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500"/>
                                        <p:tgtEl>
                                          <p:spTgt spid="14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8" dur="500"/>
                                        <p:tgtEl>
                                          <p:spTgt spid="14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23" dur="2000" fill="hold"/>
                                        <p:tgtEl>
                                          <p:spTgt spid="14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25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29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33" dur="2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35" dur="2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39" dur="2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1" dur="2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3" dur="2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5" dur="2000" fill="hold"/>
                                        <p:tgtEl>
                                          <p:spTgt spid="14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7" dur="2000" fill="hold"/>
                                        <p:tgtEl>
                                          <p:spTgt spid="14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49" dur="2000" fill="hold"/>
                                        <p:tgtEl>
                                          <p:spTgt spid="14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51" dur="2000" fill="hold"/>
                                        <p:tgtEl>
                                          <p:spTgt spid="14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53" dur="2000" fill="hold"/>
                                        <p:tgtEl>
                                          <p:spTgt spid="14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55" dur="2000" fill="hold"/>
                                        <p:tgtEl>
                                          <p:spTgt spid="14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57" dur="2000" fill="hold"/>
                                        <p:tgtEl>
                                          <p:spTgt spid="14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03" grpId="0" animBg="1"/>
      <p:bldP spid="14579" grpId="0" animBg="1"/>
      <p:bldP spid="14551" grpId="0" animBg="1"/>
      <p:bldP spid="14340" grpId="0" animBg="1"/>
      <p:bldP spid="14351" grpId="0" animBg="1"/>
      <p:bldP spid="14362" grpId="0" animBg="1"/>
      <p:bldP spid="14363" grpId="0" animBg="1"/>
      <p:bldP spid="14366" grpId="0" animBg="1"/>
      <p:bldP spid="14367" grpId="0" animBg="1"/>
      <p:bldP spid="14368" grpId="0" animBg="1"/>
      <p:bldP spid="14369" grpId="0" animBg="1"/>
      <p:bldP spid="14493" grpId="0" animBg="1"/>
      <p:bldP spid="14494" grpId="0" animBg="1"/>
      <p:bldP spid="14495" grpId="0" animBg="1"/>
      <p:bldP spid="14499" grpId="0" animBg="1"/>
      <p:bldP spid="14500" grpId="0" animBg="1"/>
      <p:bldP spid="14501" grpId="0" animBg="1"/>
      <p:bldP spid="14528" grpId="0" animBg="1"/>
      <p:bldP spid="14532" grpId="0" animBg="1"/>
      <p:bldP spid="14533" grpId="0" animBg="1"/>
      <p:bldP spid="14537" grpId="0" animBg="1"/>
      <p:bldP spid="14538" grpId="0" animBg="1"/>
      <p:bldP spid="14539" grpId="0" animBg="1"/>
      <p:bldP spid="14540" grpId="0" animBg="1"/>
      <p:bldP spid="14545" grpId="0" animBg="1"/>
      <p:bldP spid="14546" grpId="0" animBg="1"/>
      <p:bldP spid="14547" grpId="0" animBg="1"/>
      <p:bldP spid="14548" grpId="0" animBg="1"/>
      <p:bldP spid="14549" grpId="0" animBg="1"/>
      <p:bldP spid="14550" grpId="0" animBg="1"/>
      <p:bldP spid="14556" grpId="0" animBg="1"/>
      <p:bldP spid="14560" grpId="0" animBg="1"/>
      <p:bldP spid="14561" grpId="0" animBg="1"/>
      <p:bldP spid="14565" grpId="0" animBg="1"/>
      <p:bldP spid="14566" grpId="0" animBg="1"/>
      <p:bldP spid="14567" grpId="0" animBg="1"/>
      <p:bldP spid="14568" grpId="0" animBg="1"/>
      <p:bldP spid="14573" grpId="0" animBg="1"/>
      <p:bldP spid="14574" grpId="0" animBg="1"/>
      <p:bldP spid="14575" grpId="0" animBg="1"/>
      <p:bldP spid="14576" grpId="0" animBg="1"/>
      <p:bldP spid="14577" grpId="0" animBg="1"/>
      <p:bldP spid="14578" grpId="0" animBg="1"/>
      <p:bldP spid="14608" grpId="0"/>
      <p:bldP spid="14609" grpId="0"/>
      <p:bldP spid="146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835696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Важно!!! ЕГЭ</a:t>
            </a:r>
            <a:endParaRPr lang="ru-RU" sz="3000" dirty="0"/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764704"/>
            <a:ext cx="2736304" cy="269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836712"/>
            <a:ext cx="3024336" cy="256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5" cstate="print"/>
          <a:srcRect t="1119" r="7550" b="7536"/>
          <a:stretch>
            <a:fillRect/>
          </a:stretch>
        </p:blipFill>
        <p:spPr bwMode="auto">
          <a:xfrm>
            <a:off x="899592" y="3501008"/>
            <a:ext cx="314584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3501008"/>
            <a:ext cx="2702303" cy="2697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611560" y="6165304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Выведите соотношения между </a:t>
            </a:r>
            <a:r>
              <a:rPr lang="en-US" b="1" dirty="0" smtClean="0">
                <a:solidFill>
                  <a:srgbClr val="FF0000"/>
                </a:solidFill>
                <a:latin typeface="Tahoma" pitchFamily="34" charset="0"/>
              </a:rPr>
              <a:t>R</a:t>
            </a:r>
            <a:r>
              <a:rPr lang="en-US" b="1" dirty="0" smtClean="0">
                <a:solidFill>
                  <a:srgbClr val="FF0000"/>
                </a:solidFill>
              </a:rPr>
              <a:t>, R</a:t>
            </a:r>
            <a:r>
              <a:rPr lang="ru-RU" b="1" baseline="-25000" dirty="0" err="1" smtClean="0">
                <a:solidFill>
                  <a:srgbClr val="FF0000"/>
                </a:solidFill>
              </a:rPr>
              <a:t>осн</a:t>
            </a:r>
            <a:r>
              <a:rPr lang="ru-RU" b="1" baseline="-25000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ru-RU" b="1" baseline="-25000" dirty="0" err="1" smtClean="0">
                <a:solidFill>
                  <a:srgbClr val="FF0000"/>
                </a:solidFill>
              </a:rPr>
              <a:t>осн</a:t>
            </a:r>
            <a:r>
              <a:rPr lang="ru-RU" b="1" baseline="-25000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>
                <a:solidFill>
                  <a:srgbClr val="FF0000"/>
                </a:solidFill>
              </a:rPr>
              <a:t> и </a:t>
            </a:r>
            <a:r>
              <a:rPr lang="en-US" b="1" dirty="0" smtClean="0">
                <a:solidFill>
                  <a:srgbClr val="FF0000"/>
                </a:solidFill>
                <a:latin typeface="Tahoma" pitchFamily="34" charset="0"/>
              </a:rPr>
              <a:t>H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2" name="Line 59"/>
          <p:cNvSpPr>
            <a:spLocks noChangeShapeType="1"/>
          </p:cNvSpPr>
          <p:nvPr/>
        </p:nvSpPr>
        <p:spPr bwMode="auto">
          <a:xfrm>
            <a:off x="1619672" y="1412776"/>
            <a:ext cx="864096" cy="2376264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793" name="Line 54"/>
          <p:cNvSpPr>
            <a:spLocks noChangeShapeType="1"/>
          </p:cNvSpPr>
          <p:nvPr/>
        </p:nvSpPr>
        <p:spPr bwMode="auto">
          <a:xfrm flipV="1">
            <a:off x="755576" y="4221088"/>
            <a:ext cx="2316733" cy="43204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18798" name="Oval 44"/>
          <p:cNvSpPr>
            <a:spLocks noChangeArrowheads="1"/>
          </p:cNvSpPr>
          <p:nvPr/>
        </p:nvSpPr>
        <p:spPr bwMode="auto">
          <a:xfrm>
            <a:off x="1116013" y="2133600"/>
            <a:ext cx="1096962" cy="102235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8799" name="Line 11"/>
          <p:cNvSpPr>
            <a:spLocks noChangeShapeType="1"/>
          </p:cNvSpPr>
          <p:nvPr/>
        </p:nvSpPr>
        <p:spPr bwMode="auto">
          <a:xfrm>
            <a:off x="1662113" y="1412875"/>
            <a:ext cx="0" cy="2879725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8800" name="Line 4"/>
          <p:cNvSpPr>
            <a:spLocks noChangeShapeType="1"/>
          </p:cNvSpPr>
          <p:nvPr/>
        </p:nvSpPr>
        <p:spPr bwMode="auto">
          <a:xfrm flipV="1">
            <a:off x="238125" y="1412875"/>
            <a:ext cx="1423988" cy="2824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01" name="Line 5"/>
          <p:cNvSpPr>
            <a:spLocks noChangeShapeType="1"/>
          </p:cNvSpPr>
          <p:nvPr/>
        </p:nvSpPr>
        <p:spPr bwMode="auto">
          <a:xfrm flipH="1" flipV="1">
            <a:off x="1662113" y="1412875"/>
            <a:ext cx="1433512" cy="2835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02" name="Oval 51"/>
          <p:cNvSpPr>
            <a:spLocks noChangeArrowheads="1"/>
          </p:cNvSpPr>
          <p:nvPr/>
        </p:nvSpPr>
        <p:spPr bwMode="auto">
          <a:xfrm>
            <a:off x="1619250" y="2636838"/>
            <a:ext cx="71438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803" name="Line 53"/>
          <p:cNvSpPr>
            <a:spLocks noChangeShapeType="1"/>
          </p:cNvSpPr>
          <p:nvPr/>
        </p:nvSpPr>
        <p:spPr bwMode="auto">
          <a:xfrm flipH="1">
            <a:off x="755575" y="1412874"/>
            <a:ext cx="906537" cy="3240261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grpSp>
        <p:nvGrpSpPr>
          <p:cNvPr id="3" name="Group 63"/>
          <p:cNvGrpSpPr>
            <a:grpSpLocks noChangeAspect="1"/>
          </p:cNvGrpSpPr>
          <p:nvPr/>
        </p:nvGrpSpPr>
        <p:grpSpPr bwMode="auto">
          <a:xfrm>
            <a:off x="1187450" y="2205038"/>
            <a:ext cx="936625" cy="346075"/>
            <a:chOff x="2109" y="799"/>
            <a:chExt cx="1695" cy="365"/>
          </a:xfrm>
        </p:grpSpPr>
        <p:sp>
          <p:nvSpPr>
            <p:cNvPr id="16431" name="Freeform 64"/>
            <p:cNvSpPr>
              <a:spLocks noChangeAspect="1"/>
            </p:cNvSpPr>
            <p:nvPr/>
          </p:nvSpPr>
          <p:spPr bwMode="auto">
            <a:xfrm rot="10800000">
              <a:off x="2109" y="799"/>
              <a:ext cx="1695" cy="183"/>
            </a:xfrm>
            <a:custGeom>
              <a:avLst/>
              <a:gdLst>
                <a:gd name="T0" fmla="*/ 0 w 1814"/>
                <a:gd name="T1" fmla="*/ 2 h 229"/>
                <a:gd name="T2" fmla="*/ 1 w 1814"/>
                <a:gd name="T3" fmla="*/ 5 h 229"/>
                <a:gd name="T4" fmla="*/ 7 w 1814"/>
                <a:gd name="T5" fmla="*/ 9 h 229"/>
                <a:gd name="T6" fmla="*/ 19 w 1814"/>
                <a:gd name="T7" fmla="*/ 15 h 229"/>
                <a:gd name="T8" fmla="*/ 44 w 1814"/>
                <a:gd name="T9" fmla="*/ 22 h 229"/>
                <a:gd name="T10" fmla="*/ 76 w 1814"/>
                <a:gd name="T11" fmla="*/ 29 h 229"/>
                <a:gd name="T12" fmla="*/ 122 w 1814"/>
                <a:gd name="T13" fmla="*/ 36 h 229"/>
                <a:gd name="T14" fmla="*/ 163 w 1814"/>
                <a:gd name="T15" fmla="*/ 40 h 229"/>
                <a:gd name="T16" fmla="*/ 200 w 1814"/>
                <a:gd name="T17" fmla="*/ 45 h 229"/>
                <a:gd name="T18" fmla="*/ 256 w 1814"/>
                <a:gd name="T19" fmla="*/ 49 h 229"/>
                <a:gd name="T20" fmla="*/ 320 w 1814"/>
                <a:gd name="T21" fmla="*/ 53 h 229"/>
                <a:gd name="T22" fmla="*/ 447 w 1814"/>
                <a:gd name="T23" fmla="*/ 58 h 229"/>
                <a:gd name="T24" fmla="*/ 522 w 1814"/>
                <a:gd name="T25" fmla="*/ 59 h 229"/>
                <a:gd name="T26" fmla="*/ 603 w 1814"/>
                <a:gd name="T27" fmla="*/ 59 h 229"/>
                <a:gd name="T28" fmla="*/ 690 w 1814"/>
                <a:gd name="T29" fmla="*/ 59 h 229"/>
                <a:gd name="T30" fmla="*/ 769 w 1814"/>
                <a:gd name="T31" fmla="*/ 58 h 229"/>
                <a:gd name="T32" fmla="*/ 855 w 1814"/>
                <a:gd name="T33" fmla="*/ 54 h 229"/>
                <a:gd name="T34" fmla="*/ 938 w 1814"/>
                <a:gd name="T35" fmla="*/ 50 h 229"/>
                <a:gd name="T36" fmla="*/ 1002 w 1814"/>
                <a:gd name="T37" fmla="*/ 45 h 229"/>
                <a:gd name="T38" fmla="*/ 1063 w 1814"/>
                <a:gd name="T39" fmla="*/ 39 h 229"/>
                <a:gd name="T40" fmla="*/ 1104 w 1814"/>
                <a:gd name="T41" fmla="*/ 34 h 229"/>
                <a:gd name="T42" fmla="*/ 1143 w 1814"/>
                <a:gd name="T43" fmla="*/ 27 h 229"/>
                <a:gd name="T44" fmla="*/ 1167 w 1814"/>
                <a:gd name="T45" fmla="*/ 22 h 229"/>
                <a:gd name="T46" fmla="*/ 1185 w 1814"/>
                <a:gd name="T47" fmla="*/ 17 h 229"/>
                <a:gd name="T48" fmla="*/ 1195 w 1814"/>
                <a:gd name="T49" fmla="*/ 12 h 229"/>
                <a:gd name="T50" fmla="*/ 1203 w 1814"/>
                <a:gd name="T51" fmla="*/ 9 h 229"/>
                <a:gd name="T52" fmla="*/ 1206 w 1814"/>
                <a:gd name="T53" fmla="*/ 4 h 229"/>
                <a:gd name="T54" fmla="*/ 1207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28575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6432" name="Freeform 65"/>
            <p:cNvSpPr>
              <a:spLocks noChangeAspect="1"/>
            </p:cNvSpPr>
            <p:nvPr/>
          </p:nvSpPr>
          <p:spPr bwMode="auto">
            <a:xfrm>
              <a:off x="2109" y="981"/>
              <a:ext cx="1695" cy="183"/>
            </a:xfrm>
            <a:custGeom>
              <a:avLst/>
              <a:gdLst>
                <a:gd name="T0" fmla="*/ 0 w 1695"/>
                <a:gd name="T1" fmla="*/ 2 h 183"/>
                <a:gd name="T2" fmla="*/ 6 w 1695"/>
                <a:gd name="T3" fmla="*/ 17 h 183"/>
                <a:gd name="T4" fmla="*/ 16 w 1695"/>
                <a:gd name="T5" fmla="*/ 33 h 183"/>
                <a:gd name="T6" fmla="*/ 26 w 1695"/>
                <a:gd name="T7" fmla="*/ 46 h 183"/>
                <a:gd name="T8" fmla="*/ 61 w 1695"/>
                <a:gd name="T9" fmla="*/ 69 h 183"/>
                <a:gd name="T10" fmla="*/ 106 w 1695"/>
                <a:gd name="T11" fmla="*/ 88 h 183"/>
                <a:gd name="T12" fmla="*/ 172 w 1695"/>
                <a:gd name="T13" fmla="*/ 109 h 183"/>
                <a:gd name="T14" fmla="*/ 228 w 1695"/>
                <a:gd name="T15" fmla="*/ 124 h 183"/>
                <a:gd name="T16" fmla="*/ 280 w 1695"/>
                <a:gd name="T17" fmla="*/ 136 h 183"/>
                <a:gd name="T18" fmla="*/ 360 w 1695"/>
                <a:gd name="T19" fmla="*/ 149 h 183"/>
                <a:gd name="T20" fmla="*/ 450 w 1695"/>
                <a:gd name="T21" fmla="*/ 161 h 183"/>
                <a:gd name="T22" fmla="*/ 628 w 1695"/>
                <a:gd name="T23" fmla="*/ 176 h 183"/>
                <a:gd name="T24" fmla="*/ 733 w 1695"/>
                <a:gd name="T25" fmla="*/ 181 h 183"/>
                <a:gd name="T26" fmla="*/ 845 w 1695"/>
                <a:gd name="T27" fmla="*/ 183 h 183"/>
                <a:gd name="T28" fmla="*/ 968 w 1695"/>
                <a:gd name="T29" fmla="*/ 181 h 183"/>
                <a:gd name="T30" fmla="*/ 1080 w 1695"/>
                <a:gd name="T31" fmla="*/ 176 h 183"/>
                <a:gd name="T32" fmla="*/ 1201 w 1695"/>
                <a:gd name="T33" fmla="*/ 166 h 183"/>
                <a:gd name="T34" fmla="*/ 1319 w 1695"/>
                <a:gd name="T35" fmla="*/ 152 h 183"/>
                <a:gd name="T36" fmla="*/ 1405 w 1695"/>
                <a:gd name="T37" fmla="*/ 137 h 183"/>
                <a:gd name="T38" fmla="*/ 1493 w 1695"/>
                <a:gd name="T39" fmla="*/ 119 h 183"/>
                <a:gd name="T40" fmla="*/ 1551 w 1695"/>
                <a:gd name="T41" fmla="*/ 102 h 183"/>
                <a:gd name="T42" fmla="*/ 1604 w 1695"/>
                <a:gd name="T43" fmla="*/ 82 h 183"/>
                <a:gd name="T44" fmla="*/ 1639 w 1695"/>
                <a:gd name="T45" fmla="*/ 66 h 183"/>
                <a:gd name="T46" fmla="*/ 1663 w 1695"/>
                <a:gd name="T47" fmla="*/ 51 h 183"/>
                <a:gd name="T48" fmla="*/ 1678 w 1695"/>
                <a:gd name="T49" fmla="*/ 38 h 183"/>
                <a:gd name="T50" fmla="*/ 1689 w 1695"/>
                <a:gd name="T51" fmla="*/ 26 h 183"/>
                <a:gd name="T52" fmla="*/ 1694 w 1695"/>
                <a:gd name="T53" fmla="*/ 11 h 183"/>
                <a:gd name="T54" fmla="*/ 1695 w 1695"/>
                <a:gd name="T55" fmla="*/ 0 h 1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95"/>
                <a:gd name="T85" fmla="*/ 0 h 183"/>
                <a:gd name="T86" fmla="*/ 1695 w 1695"/>
                <a:gd name="T87" fmla="*/ 183 h 18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95" h="183">
                  <a:moveTo>
                    <a:pt x="0" y="2"/>
                  </a:moveTo>
                  <a:lnTo>
                    <a:pt x="6" y="17"/>
                  </a:lnTo>
                  <a:lnTo>
                    <a:pt x="16" y="33"/>
                  </a:lnTo>
                  <a:lnTo>
                    <a:pt x="26" y="46"/>
                  </a:lnTo>
                  <a:lnTo>
                    <a:pt x="61" y="69"/>
                  </a:lnTo>
                  <a:lnTo>
                    <a:pt x="106" y="88"/>
                  </a:lnTo>
                  <a:lnTo>
                    <a:pt x="172" y="109"/>
                  </a:lnTo>
                  <a:lnTo>
                    <a:pt x="228" y="124"/>
                  </a:lnTo>
                  <a:lnTo>
                    <a:pt x="280" y="136"/>
                  </a:lnTo>
                  <a:lnTo>
                    <a:pt x="360" y="149"/>
                  </a:lnTo>
                  <a:lnTo>
                    <a:pt x="450" y="161"/>
                  </a:lnTo>
                  <a:lnTo>
                    <a:pt x="628" y="176"/>
                  </a:lnTo>
                  <a:lnTo>
                    <a:pt x="733" y="181"/>
                  </a:lnTo>
                  <a:lnTo>
                    <a:pt x="845" y="183"/>
                  </a:lnTo>
                  <a:lnTo>
                    <a:pt x="968" y="181"/>
                  </a:lnTo>
                  <a:lnTo>
                    <a:pt x="1080" y="176"/>
                  </a:lnTo>
                  <a:lnTo>
                    <a:pt x="1201" y="166"/>
                  </a:lnTo>
                  <a:lnTo>
                    <a:pt x="1319" y="152"/>
                  </a:lnTo>
                  <a:lnTo>
                    <a:pt x="1405" y="137"/>
                  </a:lnTo>
                  <a:lnTo>
                    <a:pt x="1493" y="119"/>
                  </a:lnTo>
                  <a:lnTo>
                    <a:pt x="1551" y="102"/>
                  </a:lnTo>
                  <a:lnTo>
                    <a:pt x="1604" y="82"/>
                  </a:lnTo>
                  <a:lnTo>
                    <a:pt x="1639" y="66"/>
                  </a:lnTo>
                  <a:lnTo>
                    <a:pt x="1663" y="51"/>
                  </a:lnTo>
                  <a:lnTo>
                    <a:pt x="1678" y="38"/>
                  </a:lnTo>
                  <a:lnTo>
                    <a:pt x="1689" y="26"/>
                  </a:lnTo>
                  <a:lnTo>
                    <a:pt x="1694" y="11"/>
                  </a:lnTo>
                  <a:lnTo>
                    <a:pt x="169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6084168" y="1628800"/>
            <a:ext cx="2879726" cy="3095625"/>
            <a:chOff x="3824" y="981"/>
            <a:chExt cx="1814" cy="1950"/>
          </a:xfrm>
        </p:grpSpPr>
        <p:sp>
          <p:nvSpPr>
            <p:cNvPr id="16430" name="Freeform 10"/>
            <p:cNvSpPr>
              <a:spLocks/>
            </p:cNvSpPr>
            <p:nvPr/>
          </p:nvSpPr>
          <p:spPr bwMode="auto">
            <a:xfrm>
              <a:off x="5617" y="2763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419" name="Oval 44"/>
            <p:cNvSpPr>
              <a:spLocks noChangeArrowheads="1"/>
            </p:cNvSpPr>
            <p:nvPr/>
          </p:nvSpPr>
          <p:spPr bwMode="auto">
            <a:xfrm>
              <a:off x="4142" y="1661"/>
              <a:ext cx="1136" cy="1101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421" name="Line 4"/>
            <p:cNvSpPr>
              <a:spLocks noChangeShapeType="1"/>
            </p:cNvSpPr>
            <p:nvPr/>
          </p:nvSpPr>
          <p:spPr bwMode="auto">
            <a:xfrm flipV="1">
              <a:off x="3824" y="981"/>
              <a:ext cx="897" cy="1779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422" name="Line 5"/>
            <p:cNvSpPr>
              <a:spLocks noChangeShapeType="1"/>
            </p:cNvSpPr>
            <p:nvPr/>
          </p:nvSpPr>
          <p:spPr bwMode="auto">
            <a:xfrm flipH="1" flipV="1">
              <a:off x="4721" y="981"/>
              <a:ext cx="917" cy="190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6424" name="Line 53"/>
            <p:cNvSpPr>
              <a:spLocks noChangeShapeType="1"/>
            </p:cNvSpPr>
            <p:nvPr/>
          </p:nvSpPr>
          <p:spPr bwMode="auto">
            <a:xfrm flipH="1">
              <a:off x="4051" y="981"/>
              <a:ext cx="670" cy="195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118846" name="Line 59"/>
          <p:cNvSpPr>
            <a:spLocks noChangeShapeType="1"/>
          </p:cNvSpPr>
          <p:nvPr/>
        </p:nvSpPr>
        <p:spPr bwMode="auto">
          <a:xfrm>
            <a:off x="4559300" y="490539"/>
            <a:ext cx="1452860" cy="2434406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18847" name="Line 54"/>
          <p:cNvSpPr>
            <a:spLocks noChangeShapeType="1"/>
          </p:cNvSpPr>
          <p:nvPr/>
        </p:nvSpPr>
        <p:spPr bwMode="auto">
          <a:xfrm flipV="1">
            <a:off x="3131840" y="2924944"/>
            <a:ext cx="2880320" cy="366142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18852" name="Oval 44"/>
          <p:cNvSpPr>
            <a:spLocks noChangeArrowheads="1"/>
          </p:cNvSpPr>
          <p:nvPr/>
        </p:nvSpPr>
        <p:spPr bwMode="auto">
          <a:xfrm>
            <a:off x="3995738" y="2205038"/>
            <a:ext cx="1081087" cy="11144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8853" name="Line 11"/>
          <p:cNvSpPr>
            <a:spLocks noChangeShapeType="1"/>
          </p:cNvSpPr>
          <p:nvPr/>
        </p:nvSpPr>
        <p:spPr bwMode="auto">
          <a:xfrm>
            <a:off x="4559300" y="490538"/>
            <a:ext cx="0" cy="2879725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8854" name="Line 4"/>
          <p:cNvSpPr>
            <a:spLocks noChangeShapeType="1"/>
          </p:cNvSpPr>
          <p:nvPr/>
        </p:nvSpPr>
        <p:spPr bwMode="auto">
          <a:xfrm flipV="1">
            <a:off x="3135313" y="490538"/>
            <a:ext cx="1423987" cy="2824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55" name="Line 5"/>
          <p:cNvSpPr>
            <a:spLocks noChangeShapeType="1"/>
          </p:cNvSpPr>
          <p:nvPr/>
        </p:nvSpPr>
        <p:spPr bwMode="auto">
          <a:xfrm flipH="1" flipV="1">
            <a:off x="4571998" y="548678"/>
            <a:ext cx="1008113" cy="295232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856" name="Oval 51"/>
          <p:cNvSpPr>
            <a:spLocks noChangeArrowheads="1"/>
          </p:cNvSpPr>
          <p:nvPr/>
        </p:nvSpPr>
        <p:spPr bwMode="auto">
          <a:xfrm>
            <a:off x="4500563" y="2708275"/>
            <a:ext cx="71437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857" name="Line 53"/>
          <p:cNvSpPr>
            <a:spLocks noChangeShapeType="1"/>
          </p:cNvSpPr>
          <p:nvPr/>
        </p:nvSpPr>
        <p:spPr bwMode="auto">
          <a:xfrm flipH="1">
            <a:off x="4067944" y="490538"/>
            <a:ext cx="491356" cy="329850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" name="Group 63"/>
          <p:cNvGrpSpPr>
            <a:grpSpLocks noChangeAspect="1"/>
          </p:cNvGrpSpPr>
          <p:nvPr/>
        </p:nvGrpSpPr>
        <p:grpSpPr bwMode="auto">
          <a:xfrm>
            <a:off x="3995738" y="2565400"/>
            <a:ext cx="1081087" cy="346075"/>
            <a:chOff x="2109" y="799"/>
            <a:chExt cx="1695" cy="365"/>
          </a:xfrm>
        </p:grpSpPr>
        <p:sp>
          <p:nvSpPr>
            <p:cNvPr id="16411" name="Freeform 64"/>
            <p:cNvSpPr>
              <a:spLocks noChangeAspect="1"/>
            </p:cNvSpPr>
            <p:nvPr/>
          </p:nvSpPr>
          <p:spPr bwMode="auto">
            <a:xfrm rot="10800000">
              <a:off x="2109" y="799"/>
              <a:ext cx="1695" cy="183"/>
            </a:xfrm>
            <a:custGeom>
              <a:avLst/>
              <a:gdLst>
                <a:gd name="T0" fmla="*/ 0 w 1814"/>
                <a:gd name="T1" fmla="*/ 2 h 229"/>
                <a:gd name="T2" fmla="*/ 1 w 1814"/>
                <a:gd name="T3" fmla="*/ 5 h 229"/>
                <a:gd name="T4" fmla="*/ 7 w 1814"/>
                <a:gd name="T5" fmla="*/ 9 h 229"/>
                <a:gd name="T6" fmla="*/ 19 w 1814"/>
                <a:gd name="T7" fmla="*/ 15 h 229"/>
                <a:gd name="T8" fmla="*/ 44 w 1814"/>
                <a:gd name="T9" fmla="*/ 22 h 229"/>
                <a:gd name="T10" fmla="*/ 76 w 1814"/>
                <a:gd name="T11" fmla="*/ 29 h 229"/>
                <a:gd name="T12" fmla="*/ 122 w 1814"/>
                <a:gd name="T13" fmla="*/ 36 h 229"/>
                <a:gd name="T14" fmla="*/ 163 w 1814"/>
                <a:gd name="T15" fmla="*/ 40 h 229"/>
                <a:gd name="T16" fmla="*/ 200 w 1814"/>
                <a:gd name="T17" fmla="*/ 45 h 229"/>
                <a:gd name="T18" fmla="*/ 256 w 1814"/>
                <a:gd name="T19" fmla="*/ 49 h 229"/>
                <a:gd name="T20" fmla="*/ 320 w 1814"/>
                <a:gd name="T21" fmla="*/ 53 h 229"/>
                <a:gd name="T22" fmla="*/ 447 w 1814"/>
                <a:gd name="T23" fmla="*/ 58 h 229"/>
                <a:gd name="T24" fmla="*/ 522 w 1814"/>
                <a:gd name="T25" fmla="*/ 59 h 229"/>
                <a:gd name="T26" fmla="*/ 603 w 1814"/>
                <a:gd name="T27" fmla="*/ 59 h 229"/>
                <a:gd name="T28" fmla="*/ 690 w 1814"/>
                <a:gd name="T29" fmla="*/ 59 h 229"/>
                <a:gd name="T30" fmla="*/ 769 w 1814"/>
                <a:gd name="T31" fmla="*/ 58 h 229"/>
                <a:gd name="T32" fmla="*/ 855 w 1814"/>
                <a:gd name="T33" fmla="*/ 54 h 229"/>
                <a:gd name="T34" fmla="*/ 938 w 1814"/>
                <a:gd name="T35" fmla="*/ 50 h 229"/>
                <a:gd name="T36" fmla="*/ 1002 w 1814"/>
                <a:gd name="T37" fmla="*/ 45 h 229"/>
                <a:gd name="T38" fmla="*/ 1063 w 1814"/>
                <a:gd name="T39" fmla="*/ 39 h 229"/>
                <a:gd name="T40" fmla="*/ 1104 w 1814"/>
                <a:gd name="T41" fmla="*/ 34 h 229"/>
                <a:gd name="T42" fmla="*/ 1143 w 1814"/>
                <a:gd name="T43" fmla="*/ 27 h 229"/>
                <a:gd name="T44" fmla="*/ 1167 w 1814"/>
                <a:gd name="T45" fmla="*/ 22 h 229"/>
                <a:gd name="T46" fmla="*/ 1185 w 1814"/>
                <a:gd name="T47" fmla="*/ 17 h 229"/>
                <a:gd name="T48" fmla="*/ 1195 w 1814"/>
                <a:gd name="T49" fmla="*/ 12 h 229"/>
                <a:gd name="T50" fmla="*/ 1203 w 1814"/>
                <a:gd name="T51" fmla="*/ 9 h 229"/>
                <a:gd name="T52" fmla="*/ 1206 w 1814"/>
                <a:gd name="T53" fmla="*/ 4 h 229"/>
                <a:gd name="T54" fmla="*/ 1207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28575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6412" name="Freeform 65"/>
            <p:cNvSpPr>
              <a:spLocks noChangeAspect="1"/>
            </p:cNvSpPr>
            <p:nvPr/>
          </p:nvSpPr>
          <p:spPr bwMode="auto">
            <a:xfrm>
              <a:off x="2109" y="981"/>
              <a:ext cx="1695" cy="183"/>
            </a:xfrm>
            <a:custGeom>
              <a:avLst/>
              <a:gdLst>
                <a:gd name="T0" fmla="*/ 0 w 1695"/>
                <a:gd name="T1" fmla="*/ 2 h 183"/>
                <a:gd name="T2" fmla="*/ 6 w 1695"/>
                <a:gd name="T3" fmla="*/ 17 h 183"/>
                <a:gd name="T4" fmla="*/ 16 w 1695"/>
                <a:gd name="T5" fmla="*/ 33 h 183"/>
                <a:gd name="T6" fmla="*/ 26 w 1695"/>
                <a:gd name="T7" fmla="*/ 46 h 183"/>
                <a:gd name="T8" fmla="*/ 61 w 1695"/>
                <a:gd name="T9" fmla="*/ 69 h 183"/>
                <a:gd name="T10" fmla="*/ 106 w 1695"/>
                <a:gd name="T11" fmla="*/ 88 h 183"/>
                <a:gd name="T12" fmla="*/ 172 w 1695"/>
                <a:gd name="T13" fmla="*/ 109 h 183"/>
                <a:gd name="T14" fmla="*/ 228 w 1695"/>
                <a:gd name="T15" fmla="*/ 124 h 183"/>
                <a:gd name="T16" fmla="*/ 280 w 1695"/>
                <a:gd name="T17" fmla="*/ 136 h 183"/>
                <a:gd name="T18" fmla="*/ 360 w 1695"/>
                <a:gd name="T19" fmla="*/ 149 h 183"/>
                <a:gd name="T20" fmla="*/ 450 w 1695"/>
                <a:gd name="T21" fmla="*/ 161 h 183"/>
                <a:gd name="T22" fmla="*/ 628 w 1695"/>
                <a:gd name="T23" fmla="*/ 176 h 183"/>
                <a:gd name="T24" fmla="*/ 733 w 1695"/>
                <a:gd name="T25" fmla="*/ 181 h 183"/>
                <a:gd name="T26" fmla="*/ 845 w 1695"/>
                <a:gd name="T27" fmla="*/ 183 h 183"/>
                <a:gd name="T28" fmla="*/ 968 w 1695"/>
                <a:gd name="T29" fmla="*/ 181 h 183"/>
                <a:gd name="T30" fmla="*/ 1080 w 1695"/>
                <a:gd name="T31" fmla="*/ 176 h 183"/>
                <a:gd name="T32" fmla="*/ 1201 w 1695"/>
                <a:gd name="T33" fmla="*/ 166 h 183"/>
                <a:gd name="T34" fmla="*/ 1319 w 1695"/>
                <a:gd name="T35" fmla="*/ 152 h 183"/>
                <a:gd name="T36" fmla="*/ 1405 w 1695"/>
                <a:gd name="T37" fmla="*/ 137 h 183"/>
                <a:gd name="T38" fmla="*/ 1493 w 1695"/>
                <a:gd name="T39" fmla="*/ 119 h 183"/>
                <a:gd name="T40" fmla="*/ 1551 w 1695"/>
                <a:gd name="T41" fmla="*/ 102 h 183"/>
                <a:gd name="T42" fmla="*/ 1604 w 1695"/>
                <a:gd name="T43" fmla="*/ 82 h 183"/>
                <a:gd name="T44" fmla="*/ 1639 w 1695"/>
                <a:gd name="T45" fmla="*/ 66 h 183"/>
                <a:gd name="T46" fmla="*/ 1663 w 1695"/>
                <a:gd name="T47" fmla="*/ 51 h 183"/>
                <a:gd name="T48" fmla="*/ 1678 w 1695"/>
                <a:gd name="T49" fmla="*/ 38 h 183"/>
                <a:gd name="T50" fmla="*/ 1689 w 1695"/>
                <a:gd name="T51" fmla="*/ 26 h 183"/>
                <a:gd name="T52" fmla="*/ 1694 w 1695"/>
                <a:gd name="T53" fmla="*/ 11 h 183"/>
                <a:gd name="T54" fmla="*/ 1695 w 1695"/>
                <a:gd name="T55" fmla="*/ 0 h 1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95"/>
                <a:gd name="T85" fmla="*/ 0 h 183"/>
                <a:gd name="T86" fmla="*/ 1695 w 1695"/>
                <a:gd name="T87" fmla="*/ 183 h 18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95" h="183">
                  <a:moveTo>
                    <a:pt x="0" y="2"/>
                  </a:moveTo>
                  <a:lnTo>
                    <a:pt x="6" y="17"/>
                  </a:lnTo>
                  <a:lnTo>
                    <a:pt x="16" y="33"/>
                  </a:lnTo>
                  <a:lnTo>
                    <a:pt x="26" y="46"/>
                  </a:lnTo>
                  <a:lnTo>
                    <a:pt x="61" y="69"/>
                  </a:lnTo>
                  <a:lnTo>
                    <a:pt x="106" y="88"/>
                  </a:lnTo>
                  <a:lnTo>
                    <a:pt x="172" y="109"/>
                  </a:lnTo>
                  <a:lnTo>
                    <a:pt x="228" y="124"/>
                  </a:lnTo>
                  <a:lnTo>
                    <a:pt x="280" y="136"/>
                  </a:lnTo>
                  <a:lnTo>
                    <a:pt x="360" y="149"/>
                  </a:lnTo>
                  <a:lnTo>
                    <a:pt x="450" y="161"/>
                  </a:lnTo>
                  <a:lnTo>
                    <a:pt x="628" y="176"/>
                  </a:lnTo>
                  <a:lnTo>
                    <a:pt x="733" y="181"/>
                  </a:lnTo>
                  <a:lnTo>
                    <a:pt x="845" y="183"/>
                  </a:lnTo>
                  <a:lnTo>
                    <a:pt x="968" y="181"/>
                  </a:lnTo>
                  <a:lnTo>
                    <a:pt x="1080" y="176"/>
                  </a:lnTo>
                  <a:lnTo>
                    <a:pt x="1201" y="166"/>
                  </a:lnTo>
                  <a:lnTo>
                    <a:pt x="1319" y="152"/>
                  </a:lnTo>
                  <a:lnTo>
                    <a:pt x="1405" y="137"/>
                  </a:lnTo>
                  <a:lnTo>
                    <a:pt x="1493" y="119"/>
                  </a:lnTo>
                  <a:lnTo>
                    <a:pt x="1551" y="102"/>
                  </a:lnTo>
                  <a:lnTo>
                    <a:pt x="1604" y="82"/>
                  </a:lnTo>
                  <a:lnTo>
                    <a:pt x="1639" y="66"/>
                  </a:lnTo>
                  <a:lnTo>
                    <a:pt x="1663" y="51"/>
                  </a:lnTo>
                  <a:lnTo>
                    <a:pt x="1678" y="38"/>
                  </a:lnTo>
                  <a:lnTo>
                    <a:pt x="1689" y="26"/>
                  </a:lnTo>
                  <a:lnTo>
                    <a:pt x="1694" y="11"/>
                  </a:lnTo>
                  <a:lnTo>
                    <a:pt x="169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8861" name="Text Box 77"/>
          <p:cNvSpPr txBox="1">
            <a:spLocks noChangeArrowheads="1"/>
          </p:cNvSpPr>
          <p:nvPr/>
        </p:nvSpPr>
        <p:spPr bwMode="auto">
          <a:xfrm>
            <a:off x="1476375" y="5013325"/>
            <a:ext cx="287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</a:t>
            </a:r>
            <a:endParaRPr lang="ru-RU"/>
          </a:p>
        </p:txBody>
      </p:sp>
      <p:sp>
        <p:nvSpPr>
          <p:cNvPr id="118862" name="Text Box 78"/>
          <p:cNvSpPr txBox="1">
            <a:spLocks noChangeArrowheads="1"/>
          </p:cNvSpPr>
          <p:nvPr/>
        </p:nvSpPr>
        <p:spPr bwMode="auto">
          <a:xfrm>
            <a:off x="4500563" y="3860800"/>
            <a:ext cx="503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/>
              <a:t>2</a:t>
            </a:r>
            <a:endParaRPr lang="ru-RU" dirty="0"/>
          </a:p>
        </p:txBody>
      </p:sp>
      <p:sp>
        <p:nvSpPr>
          <p:cNvPr id="118863" name="Text Box 79"/>
          <p:cNvSpPr txBox="1">
            <a:spLocks noChangeArrowheads="1"/>
          </p:cNvSpPr>
          <p:nvPr/>
        </p:nvSpPr>
        <p:spPr bwMode="auto">
          <a:xfrm>
            <a:off x="7524750" y="5013325"/>
            <a:ext cx="431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/>
              <a:t>3</a:t>
            </a:r>
            <a:endParaRPr lang="ru-RU" dirty="0"/>
          </a:p>
        </p:txBody>
      </p:sp>
      <p:sp>
        <p:nvSpPr>
          <p:cNvPr id="52" name="Line 53"/>
          <p:cNvSpPr>
            <a:spLocks noChangeShapeType="1"/>
          </p:cNvSpPr>
          <p:nvPr/>
        </p:nvSpPr>
        <p:spPr bwMode="auto">
          <a:xfrm>
            <a:off x="251520" y="4184898"/>
            <a:ext cx="504056" cy="46823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3" name="Line 54"/>
          <p:cNvSpPr>
            <a:spLocks noChangeShapeType="1"/>
          </p:cNvSpPr>
          <p:nvPr/>
        </p:nvSpPr>
        <p:spPr bwMode="auto">
          <a:xfrm flipV="1">
            <a:off x="251521" y="3861048"/>
            <a:ext cx="2232248" cy="366142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4" name="Line 53"/>
          <p:cNvSpPr>
            <a:spLocks noChangeShapeType="1"/>
          </p:cNvSpPr>
          <p:nvPr/>
        </p:nvSpPr>
        <p:spPr bwMode="auto">
          <a:xfrm>
            <a:off x="2483768" y="3861048"/>
            <a:ext cx="576064" cy="360040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5" name="Line 53"/>
          <p:cNvSpPr>
            <a:spLocks noChangeShapeType="1"/>
          </p:cNvSpPr>
          <p:nvPr/>
        </p:nvSpPr>
        <p:spPr bwMode="auto">
          <a:xfrm>
            <a:off x="3131840" y="3284984"/>
            <a:ext cx="936104" cy="504056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6" name="Line 53"/>
          <p:cNvSpPr>
            <a:spLocks noChangeShapeType="1"/>
          </p:cNvSpPr>
          <p:nvPr/>
        </p:nvSpPr>
        <p:spPr bwMode="auto">
          <a:xfrm flipV="1">
            <a:off x="5580112" y="2924944"/>
            <a:ext cx="432048" cy="5760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7" name="Line 53"/>
          <p:cNvSpPr>
            <a:spLocks noChangeShapeType="1"/>
          </p:cNvSpPr>
          <p:nvPr/>
        </p:nvSpPr>
        <p:spPr bwMode="auto">
          <a:xfrm flipV="1">
            <a:off x="4067944" y="3501008"/>
            <a:ext cx="1512168" cy="288032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8" name="Line 59"/>
          <p:cNvSpPr>
            <a:spLocks noChangeShapeType="1"/>
          </p:cNvSpPr>
          <p:nvPr/>
        </p:nvSpPr>
        <p:spPr bwMode="auto">
          <a:xfrm>
            <a:off x="7524328" y="1628800"/>
            <a:ext cx="1008112" cy="2664296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11"/>
          <p:cNvSpPr>
            <a:spLocks noChangeShapeType="1"/>
          </p:cNvSpPr>
          <p:nvPr/>
        </p:nvSpPr>
        <p:spPr bwMode="auto">
          <a:xfrm>
            <a:off x="4572000" y="476672"/>
            <a:ext cx="0" cy="2879725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11"/>
          <p:cNvSpPr>
            <a:spLocks noChangeShapeType="1"/>
          </p:cNvSpPr>
          <p:nvPr/>
        </p:nvSpPr>
        <p:spPr bwMode="auto">
          <a:xfrm>
            <a:off x="7524328" y="1772816"/>
            <a:ext cx="0" cy="2736304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53"/>
          <p:cNvSpPr>
            <a:spLocks noChangeShapeType="1"/>
          </p:cNvSpPr>
          <p:nvPr/>
        </p:nvSpPr>
        <p:spPr bwMode="auto">
          <a:xfrm>
            <a:off x="6084168" y="4437112"/>
            <a:ext cx="432048" cy="36004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63" name="Line 53"/>
          <p:cNvSpPr>
            <a:spLocks noChangeShapeType="1"/>
          </p:cNvSpPr>
          <p:nvPr/>
        </p:nvSpPr>
        <p:spPr bwMode="auto">
          <a:xfrm flipV="1">
            <a:off x="6516216" y="4653136"/>
            <a:ext cx="2448272" cy="144016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64" name="Line 53"/>
          <p:cNvSpPr>
            <a:spLocks noChangeShapeType="1"/>
          </p:cNvSpPr>
          <p:nvPr/>
        </p:nvSpPr>
        <p:spPr bwMode="auto">
          <a:xfrm>
            <a:off x="8460432" y="4221088"/>
            <a:ext cx="504056" cy="432048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65" name="Line 54"/>
          <p:cNvSpPr>
            <a:spLocks noChangeShapeType="1"/>
          </p:cNvSpPr>
          <p:nvPr/>
        </p:nvSpPr>
        <p:spPr bwMode="auto">
          <a:xfrm flipV="1">
            <a:off x="6084168" y="4221088"/>
            <a:ext cx="2376264" cy="150118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66" name="Line 54"/>
          <p:cNvSpPr>
            <a:spLocks noChangeShapeType="1"/>
          </p:cNvSpPr>
          <p:nvPr/>
        </p:nvSpPr>
        <p:spPr bwMode="auto">
          <a:xfrm flipV="1">
            <a:off x="6516216" y="4293096"/>
            <a:ext cx="1944216" cy="510158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grpSp>
        <p:nvGrpSpPr>
          <p:cNvPr id="51" name="Group 63"/>
          <p:cNvGrpSpPr>
            <a:grpSpLocks noChangeAspect="1"/>
          </p:cNvGrpSpPr>
          <p:nvPr/>
        </p:nvGrpSpPr>
        <p:grpSpPr bwMode="auto">
          <a:xfrm>
            <a:off x="6876256" y="3000116"/>
            <a:ext cx="1296144" cy="414919"/>
            <a:chOff x="2109" y="799"/>
            <a:chExt cx="1695" cy="365"/>
          </a:xfrm>
        </p:grpSpPr>
        <p:sp>
          <p:nvSpPr>
            <p:cNvPr id="60" name="Freeform 64"/>
            <p:cNvSpPr>
              <a:spLocks noChangeAspect="1"/>
            </p:cNvSpPr>
            <p:nvPr/>
          </p:nvSpPr>
          <p:spPr bwMode="auto">
            <a:xfrm rot="10800000">
              <a:off x="2109" y="799"/>
              <a:ext cx="1695" cy="183"/>
            </a:xfrm>
            <a:custGeom>
              <a:avLst/>
              <a:gdLst>
                <a:gd name="T0" fmla="*/ 0 w 1814"/>
                <a:gd name="T1" fmla="*/ 2 h 229"/>
                <a:gd name="T2" fmla="*/ 1 w 1814"/>
                <a:gd name="T3" fmla="*/ 5 h 229"/>
                <a:gd name="T4" fmla="*/ 7 w 1814"/>
                <a:gd name="T5" fmla="*/ 9 h 229"/>
                <a:gd name="T6" fmla="*/ 19 w 1814"/>
                <a:gd name="T7" fmla="*/ 15 h 229"/>
                <a:gd name="T8" fmla="*/ 44 w 1814"/>
                <a:gd name="T9" fmla="*/ 22 h 229"/>
                <a:gd name="T10" fmla="*/ 76 w 1814"/>
                <a:gd name="T11" fmla="*/ 29 h 229"/>
                <a:gd name="T12" fmla="*/ 122 w 1814"/>
                <a:gd name="T13" fmla="*/ 36 h 229"/>
                <a:gd name="T14" fmla="*/ 163 w 1814"/>
                <a:gd name="T15" fmla="*/ 40 h 229"/>
                <a:gd name="T16" fmla="*/ 200 w 1814"/>
                <a:gd name="T17" fmla="*/ 45 h 229"/>
                <a:gd name="T18" fmla="*/ 256 w 1814"/>
                <a:gd name="T19" fmla="*/ 49 h 229"/>
                <a:gd name="T20" fmla="*/ 320 w 1814"/>
                <a:gd name="T21" fmla="*/ 53 h 229"/>
                <a:gd name="T22" fmla="*/ 447 w 1814"/>
                <a:gd name="T23" fmla="*/ 58 h 229"/>
                <a:gd name="T24" fmla="*/ 522 w 1814"/>
                <a:gd name="T25" fmla="*/ 59 h 229"/>
                <a:gd name="T26" fmla="*/ 603 w 1814"/>
                <a:gd name="T27" fmla="*/ 59 h 229"/>
                <a:gd name="T28" fmla="*/ 690 w 1814"/>
                <a:gd name="T29" fmla="*/ 59 h 229"/>
                <a:gd name="T30" fmla="*/ 769 w 1814"/>
                <a:gd name="T31" fmla="*/ 58 h 229"/>
                <a:gd name="T32" fmla="*/ 855 w 1814"/>
                <a:gd name="T33" fmla="*/ 54 h 229"/>
                <a:gd name="T34" fmla="*/ 938 w 1814"/>
                <a:gd name="T35" fmla="*/ 50 h 229"/>
                <a:gd name="T36" fmla="*/ 1002 w 1814"/>
                <a:gd name="T37" fmla="*/ 45 h 229"/>
                <a:gd name="T38" fmla="*/ 1063 w 1814"/>
                <a:gd name="T39" fmla="*/ 39 h 229"/>
                <a:gd name="T40" fmla="*/ 1104 w 1814"/>
                <a:gd name="T41" fmla="*/ 34 h 229"/>
                <a:gd name="T42" fmla="*/ 1143 w 1814"/>
                <a:gd name="T43" fmla="*/ 27 h 229"/>
                <a:gd name="T44" fmla="*/ 1167 w 1814"/>
                <a:gd name="T45" fmla="*/ 22 h 229"/>
                <a:gd name="T46" fmla="*/ 1185 w 1814"/>
                <a:gd name="T47" fmla="*/ 17 h 229"/>
                <a:gd name="T48" fmla="*/ 1195 w 1814"/>
                <a:gd name="T49" fmla="*/ 12 h 229"/>
                <a:gd name="T50" fmla="*/ 1203 w 1814"/>
                <a:gd name="T51" fmla="*/ 9 h 229"/>
                <a:gd name="T52" fmla="*/ 1206 w 1814"/>
                <a:gd name="T53" fmla="*/ 4 h 229"/>
                <a:gd name="T54" fmla="*/ 1207 w 1814"/>
                <a:gd name="T55" fmla="*/ 0 h 22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14"/>
                <a:gd name="T85" fmla="*/ 0 h 229"/>
                <a:gd name="T86" fmla="*/ 1814 w 1814"/>
                <a:gd name="T87" fmla="*/ 229 h 22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14" h="229">
                  <a:moveTo>
                    <a:pt x="0" y="3"/>
                  </a:moveTo>
                  <a:lnTo>
                    <a:pt x="1" y="19"/>
                  </a:lnTo>
                  <a:lnTo>
                    <a:pt x="8" y="35"/>
                  </a:lnTo>
                  <a:lnTo>
                    <a:pt x="28" y="58"/>
                  </a:lnTo>
                  <a:lnTo>
                    <a:pt x="65" y="86"/>
                  </a:lnTo>
                  <a:lnTo>
                    <a:pt x="113" y="110"/>
                  </a:lnTo>
                  <a:lnTo>
                    <a:pt x="184" y="137"/>
                  </a:lnTo>
                  <a:lnTo>
                    <a:pt x="244" y="155"/>
                  </a:lnTo>
                  <a:lnTo>
                    <a:pt x="300" y="170"/>
                  </a:lnTo>
                  <a:lnTo>
                    <a:pt x="385" y="187"/>
                  </a:lnTo>
                  <a:lnTo>
                    <a:pt x="482" y="202"/>
                  </a:lnTo>
                  <a:lnTo>
                    <a:pt x="672" y="220"/>
                  </a:lnTo>
                  <a:lnTo>
                    <a:pt x="784" y="226"/>
                  </a:lnTo>
                  <a:lnTo>
                    <a:pt x="904" y="229"/>
                  </a:lnTo>
                  <a:lnTo>
                    <a:pt x="1036" y="226"/>
                  </a:lnTo>
                  <a:lnTo>
                    <a:pt x="1156" y="220"/>
                  </a:lnTo>
                  <a:lnTo>
                    <a:pt x="1285" y="208"/>
                  </a:lnTo>
                  <a:lnTo>
                    <a:pt x="1412" y="190"/>
                  </a:lnTo>
                  <a:lnTo>
                    <a:pt x="1504" y="172"/>
                  </a:lnTo>
                  <a:lnTo>
                    <a:pt x="1598" y="149"/>
                  </a:lnTo>
                  <a:lnTo>
                    <a:pt x="1660" y="128"/>
                  </a:lnTo>
                  <a:lnTo>
                    <a:pt x="1717" y="103"/>
                  </a:lnTo>
                  <a:lnTo>
                    <a:pt x="1754" y="82"/>
                  </a:lnTo>
                  <a:lnTo>
                    <a:pt x="1780" y="64"/>
                  </a:lnTo>
                  <a:lnTo>
                    <a:pt x="1796" y="47"/>
                  </a:lnTo>
                  <a:lnTo>
                    <a:pt x="1808" y="32"/>
                  </a:lnTo>
                  <a:lnTo>
                    <a:pt x="1813" y="14"/>
                  </a:lnTo>
                  <a:lnTo>
                    <a:pt x="1814" y="0"/>
                  </a:lnTo>
                </a:path>
              </a:pathLst>
            </a:custGeom>
            <a:noFill/>
            <a:ln w="28575" cap="rnd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67" name="Freeform 65"/>
            <p:cNvSpPr>
              <a:spLocks noChangeAspect="1"/>
            </p:cNvSpPr>
            <p:nvPr/>
          </p:nvSpPr>
          <p:spPr bwMode="auto">
            <a:xfrm>
              <a:off x="2109" y="981"/>
              <a:ext cx="1695" cy="183"/>
            </a:xfrm>
            <a:custGeom>
              <a:avLst/>
              <a:gdLst>
                <a:gd name="T0" fmla="*/ 0 w 1695"/>
                <a:gd name="T1" fmla="*/ 2 h 183"/>
                <a:gd name="T2" fmla="*/ 6 w 1695"/>
                <a:gd name="T3" fmla="*/ 17 h 183"/>
                <a:gd name="T4" fmla="*/ 16 w 1695"/>
                <a:gd name="T5" fmla="*/ 33 h 183"/>
                <a:gd name="T6" fmla="*/ 26 w 1695"/>
                <a:gd name="T7" fmla="*/ 46 h 183"/>
                <a:gd name="T8" fmla="*/ 61 w 1695"/>
                <a:gd name="T9" fmla="*/ 69 h 183"/>
                <a:gd name="T10" fmla="*/ 106 w 1695"/>
                <a:gd name="T11" fmla="*/ 88 h 183"/>
                <a:gd name="T12" fmla="*/ 172 w 1695"/>
                <a:gd name="T13" fmla="*/ 109 h 183"/>
                <a:gd name="T14" fmla="*/ 228 w 1695"/>
                <a:gd name="T15" fmla="*/ 124 h 183"/>
                <a:gd name="T16" fmla="*/ 280 w 1695"/>
                <a:gd name="T17" fmla="*/ 136 h 183"/>
                <a:gd name="T18" fmla="*/ 360 w 1695"/>
                <a:gd name="T19" fmla="*/ 149 h 183"/>
                <a:gd name="T20" fmla="*/ 450 w 1695"/>
                <a:gd name="T21" fmla="*/ 161 h 183"/>
                <a:gd name="T22" fmla="*/ 628 w 1695"/>
                <a:gd name="T23" fmla="*/ 176 h 183"/>
                <a:gd name="T24" fmla="*/ 733 w 1695"/>
                <a:gd name="T25" fmla="*/ 181 h 183"/>
                <a:gd name="T26" fmla="*/ 845 w 1695"/>
                <a:gd name="T27" fmla="*/ 183 h 183"/>
                <a:gd name="T28" fmla="*/ 968 w 1695"/>
                <a:gd name="T29" fmla="*/ 181 h 183"/>
                <a:gd name="T30" fmla="*/ 1080 w 1695"/>
                <a:gd name="T31" fmla="*/ 176 h 183"/>
                <a:gd name="T32" fmla="*/ 1201 w 1695"/>
                <a:gd name="T33" fmla="*/ 166 h 183"/>
                <a:gd name="T34" fmla="*/ 1319 w 1695"/>
                <a:gd name="T35" fmla="*/ 152 h 183"/>
                <a:gd name="T36" fmla="*/ 1405 w 1695"/>
                <a:gd name="T37" fmla="*/ 137 h 183"/>
                <a:gd name="T38" fmla="*/ 1493 w 1695"/>
                <a:gd name="T39" fmla="*/ 119 h 183"/>
                <a:gd name="T40" fmla="*/ 1551 w 1695"/>
                <a:gd name="T41" fmla="*/ 102 h 183"/>
                <a:gd name="T42" fmla="*/ 1604 w 1695"/>
                <a:gd name="T43" fmla="*/ 82 h 183"/>
                <a:gd name="T44" fmla="*/ 1639 w 1695"/>
                <a:gd name="T45" fmla="*/ 66 h 183"/>
                <a:gd name="T46" fmla="*/ 1663 w 1695"/>
                <a:gd name="T47" fmla="*/ 51 h 183"/>
                <a:gd name="T48" fmla="*/ 1678 w 1695"/>
                <a:gd name="T49" fmla="*/ 38 h 183"/>
                <a:gd name="T50" fmla="*/ 1689 w 1695"/>
                <a:gd name="T51" fmla="*/ 26 h 183"/>
                <a:gd name="T52" fmla="*/ 1694 w 1695"/>
                <a:gd name="T53" fmla="*/ 11 h 183"/>
                <a:gd name="T54" fmla="*/ 1695 w 1695"/>
                <a:gd name="T55" fmla="*/ 0 h 18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95"/>
                <a:gd name="T85" fmla="*/ 0 h 183"/>
                <a:gd name="T86" fmla="*/ 1695 w 1695"/>
                <a:gd name="T87" fmla="*/ 183 h 18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95" h="183">
                  <a:moveTo>
                    <a:pt x="0" y="2"/>
                  </a:moveTo>
                  <a:lnTo>
                    <a:pt x="6" y="17"/>
                  </a:lnTo>
                  <a:lnTo>
                    <a:pt x="16" y="33"/>
                  </a:lnTo>
                  <a:lnTo>
                    <a:pt x="26" y="46"/>
                  </a:lnTo>
                  <a:lnTo>
                    <a:pt x="61" y="69"/>
                  </a:lnTo>
                  <a:lnTo>
                    <a:pt x="106" y="88"/>
                  </a:lnTo>
                  <a:lnTo>
                    <a:pt x="172" y="109"/>
                  </a:lnTo>
                  <a:lnTo>
                    <a:pt x="228" y="124"/>
                  </a:lnTo>
                  <a:lnTo>
                    <a:pt x="280" y="136"/>
                  </a:lnTo>
                  <a:lnTo>
                    <a:pt x="360" y="149"/>
                  </a:lnTo>
                  <a:lnTo>
                    <a:pt x="450" y="161"/>
                  </a:lnTo>
                  <a:lnTo>
                    <a:pt x="628" y="176"/>
                  </a:lnTo>
                  <a:lnTo>
                    <a:pt x="733" y="181"/>
                  </a:lnTo>
                  <a:lnTo>
                    <a:pt x="845" y="183"/>
                  </a:lnTo>
                  <a:lnTo>
                    <a:pt x="968" y="181"/>
                  </a:lnTo>
                  <a:lnTo>
                    <a:pt x="1080" y="176"/>
                  </a:lnTo>
                  <a:lnTo>
                    <a:pt x="1201" y="166"/>
                  </a:lnTo>
                  <a:lnTo>
                    <a:pt x="1319" y="152"/>
                  </a:lnTo>
                  <a:lnTo>
                    <a:pt x="1405" y="137"/>
                  </a:lnTo>
                  <a:lnTo>
                    <a:pt x="1493" y="119"/>
                  </a:lnTo>
                  <a:lnTo>
                    <a:pt x="1551" y="102"/>
                  </a:lnTo>
                  <a:lnTo>
                    <a:pt x="1604" y="82"/>
                  </a:lnTo>
                  <a:lnTo>
                    <a:pt x="1639" y="66"/>
                  </a:lnTo>
                  <a:lnTo>
                    <a:pt x="1663" y="51"/>
                  </a:lnTo>
                  <a:lnTo>
                    <a:pt x="1678" y="38"/>
                  </a:lnTo>
                  <a:lnTo>
                    <a:pt x="1689" y="26"/>
                  </a:lnTo>
                  <a:lnTo>
                    <a:pt x="1694" y="11"/>
                  </a:lnTo>
                  <a:lnTo>
                    <a:pt x="169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0" name="Oval 51"/>
          <p:cNvSpPr>
            <a:spLocks noChangeArrowheads="1"/>
          </p:cNvSpPr>
          <p:nvPr/>
        </p:nvSpPr>
        <p:spPr bwMode="auto">
          <a:xfrm>
            <a:off x="6876256" y="3212976"/>
            <a:ext cx="71438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" name="Oval 51"/>
          <p:cNvSpPr>
            <a:spLocks noChangeArrowheads="1"/>
          </p:cNvSpPr>
          <p:nvPr/>
        </p:nvSpPr>
        <p:spPr bwMode="auto">
          <a:xfrm>
            <a:off x="8100392" y="3140968"/>
            <a:ext cx="71438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" name="Oval 51"/>
          <p:cNvSpPr>
            <a:spLocks noChangeArrowheads="1"/>
          </p:cNvSpPr>
          <p:nvPr/>
        </p:nvSpPr>
        <p:spPr bwMode="auto">
          <a:xfrm>
            <a:off x="7668344" y="3356992"/>
            <a:ext cx="71438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7" name="Oval 51"/>
          <p:cNvSpPr>
            <a:spLocks noChangeArrowheads="1"/>
          </p:cNvSpPr>
          <p:nvPr/>
        </p:nvSpPr>
        <p:spPr bwMode="auto">
          <a:xfrm>
            <a:off x="7524328" y="3573016"/>
            <a:ext cx="71438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18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18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18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18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18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18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18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18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18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118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18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118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118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118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0.25 -1.85185E-6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1" dur="2000" fill="hold"/>
                                        <p:tgtEl>
                                          <p:spTgt spid="1188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2" grpId="0" animBg="1"/>
      <p:bldP spid="118793" grpId="0" animBg="1"/>
      <p:bldP spid="118798" grpId="0" animBg="1"/>
      <p:bldP spid="118799" grpId="0" animBg="1"/>
      <p:bldP spid="118800" grpId="0" animBg="1"/>
      <p:bldP spid="118801" grpId="0" animBg="1"/>
      <p:bldP spid="118802" grpId="0" animBg="1"/>
      <p:bldP spid="118803" grpId="0" animBg="1"/>
      <p:bldP spid="118846" grpId="0" animBg="1"/>
      <p:bldP spid="118847" grpId="0" animBg="1"/>
      <p:bldP spid="118852" grpId="0" animBg="1"/>
      <p:bldP spid="118853" grpId="0" animBg="1"/>
      <p:bldP spid="118854" grpId="0" animBg="1"/>
      <p:bldP spid="118855" grpId="0" animBg="1"/>
      <p:bldP spid="118856" grpId="0" animBg="1"/>
      <p:bldP spid="118857" grpId="0" animBg="1"/>
      <p:bldP spid="118861" grpId="0"/>
      <p:bldP spid="118862" grpId="0"/>
      <p:bldP spid="118863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70" grpId="0" animBg="1"/>
      <p:bldP spid="71" grpId="0" animBg="1"/>
      <p:bldP spid="72" grpId="0" animBg="1"/>
      <p:bldP spid="77" grpId="0" animBg="1"/>
      <p:bldP spid="7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Oval 60"/>
          <p:cNvSpPr>
            <a:spLocks noChangeAspect="1" noChangeArrowheads="1"/>
          </p:cNvSpPr>
          <p:nvPr/>
        </p:nvSpPr>
        <p:spPr bwMode="auto">
          <a:xfrm>
            <a:off x="395536" y="3212976"/>
            <a:ext cx="2987675" cy="2987675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13" name="Freeform 45"/>
          <p:cNvSpPr>
            <a:spLocks/>
          </p:cNvSpPr>
          <p:nvPr/>
        </p:nvSpPr>
        <p:spPr bwMode="auto">
          <a:xfrm rot="10800000">
            <a:off x="395288" y="4365625"/>
            <a:ext cx="2987675" cy="346075"/>
          </a:xfrm>
          <a:custGeom>
            <a:avLst/>
            <a:gdLst>
              <a:gd name="T0" fmla="*/ 0 w 1814"/>
              <a:gd name="T1" fmla="*/ 2147483647 h 229"/>
              <a:gd name="T2" fmla="*/ 2147483647 w 1814"/>
              <a:gd name="T3" fmla="*/ 2147483647 h 229"/>
              <a:gd name="T4" fmla="*/ 2147483647 w 1814"/>
              <a:gd name="T5" fmla="*/ 2147483647 h 229"/>
              <a:gd name="T6" fmla="*/ 2147483647 w 1814"/>
              <a:gd name="T7" fmla="*/ 2147483647 h 229"/>
              <a:gd name="T8" fmla="*/ 2147483647 w 1814"/>
              <a:gd name="T9" fmla="*/ 2147483647 h 229"/>
              <a:gd name="T10" fmla="*/ 2147483647 w 1814"/>
              <a:gd name="T11" fmla="*/ 2147483647 h 229"/>
              <a:gd name="T12" fmla="*/ 2147483647 w 1814"/>
              <a:gd name="T13" fmla="*/ 2147483647 h 229"/>
              <a:gd name="T14" fmla="*/ 2147483647 w 1814"/>
              <a:gd name="T15" fmla="*/ 2147483647 h 229"/>
              <a:gd name="T16" fmla="*/ 2147483647 w 1814"/>
              <a:gd name="T17" fmla="*/ 2147483647 h 229"/>
              <a:gd name="T18" fmla="*/ 2147483647 w 1814"/>
              <a:gd name="T19" fmla="*/ 2147483647 h 229"/>
              <a:gd name="T20" fmla="*/ 2147483647 w 1814"/>
              <a:gd name="T21" fmla="*/ 2147483647 h 229"/>
              <a:gd name="T22" fmla="*/ 2147483647 w 1814"/>
              <a:gd name="T23" fmla="*/ 2147483647 h 229"/>
              <a:gd name="T24" fmla="*/ 2147483647 w 1814"/>
              <a:gd name="T25" fmla="*/ 2147483647 h 229"/>
              <a:gd name="T26" fmla="*/ 2147483647 w 1814"/>
              <a:gd name="T27" fmla="*/ 2147483647 h 229"/>
              <a:gd name="T28" fmla="*/ 2147483647 w 1814"/>
              <a:gd name="T29" fmla="*/ 2147483647 h 229"/>
              <a:gd name="T30" fmla="*/ 2147483647 w 1814"/>
              <a:gd name="T31" fmla="*/ 2147483647 h 229"/>
              <a:gd name="T32" fmla="*/ 2147483647 w 1814"/>
              <a:gd name="T33" fmla="*/ 2147483647 h 229"/>
              <a:gd name="T34" fmla="*/ 2147483647 w 1814"/>
              <a:gd name="T35" fmla="*/ 2147483647 h 229"/>
              <a:gd name="T36" fmla="*/ 2147483647 w 1814"/>
              <a:gd name="T37" fmla="*/ 2147483647 h 229"/>
              <a:gd name="T38" fmla="*/ 2147483647 w 1814"/>
              <a:gd name="T39" fmla="*/ 2147483647 h 229"/>
              <a:gd name="T40" fmla="*/ 2147483647 w 1814"/>
              <a:gd name="T41" fmla="*/ 2147483647 h 229"/>
              <a:gd name="T42" fmla="*/ 2147483647 w 1814"/>
              <a:gd name="T43" fmla="*/ 2147483647 h 229"/>
              <a:gd name="T44" fmla="*/ 2147483647 w 1814"/>
              <a:gd name="T45" fmla="*/ 2147483647 h 229"/>
              <a:gd name="T46" fmla="*/ 2147483647 w 1814"/>
              <a:gd name="T47" fmla="*/ 2147483647 h 229"/>
              <a:gd name="T48" fmla="*/ 2147483647 w 1814"/>
              <a:gd name="T49" fmla="*/ 2147483647 h 229"/>
              <a:gd name="T50" fmla="*/ 2147483647 w 1814"/>
              <a:gd name="T51" fmla="*/ 2147483647 h 229"/>
              <a:gd name="T52" fmla="*/ 2147483647 w 1814"/>
              <a:gd name="T53" fmla="*/ 2147483647 h 229"/>
              <a:gd name="T54" fmla="*/ 2147483647 w 1814"/>
              <a:gd name="T55" fmla="*/ 0 h 22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814"/>
              <a:gd name="T85" fmla="*/ 0 h 229"/>
              <a:gd name="T86" fmla="*/ 1814 w 1814"/>
              <a:gd name="T87" fmla="*/ 229 h 22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814" h="229">
                <a:moveTo>
                  <a:pt x="0" y="3"/>
                </a:moveTo>
                <a:lnTo>
                  <a:pt x="1" y="19"/>
                </a:lnTo>
                <a:lnTo>
                  <a:pt x="8" y="35"/>
                </a:lnTo>
                <a:lnTo>
                  <a:pt x="28" y="58"/>
                </a:lnTo>
                <a:lnTo>
                  <a:pt x="65" y="86"/>
                </a:lnTo>
                <a:lnTo>
                  <a:pt x="113" y="110"/>
                </a:lnTo>
                <a:lnTo>
                  <a:pt x="184" y="137"/>
                </a:lnTo>
                <a:lnTo>
                  <a:pt x="244" y="155"/>
                </a:lnTo>
                <a:lnTo>
                  <a:pt x="300" y="170"/>
                </a:lnTo>
                <a:lnTo>
                  <a:pt x="385" y="187"/>
                </a:lnTo>
                <a:lnTo>
                  <a:pt x="482" y="202"/>
                </a:lnTo>
                <a:lnTo>
                  <a:pt x="672" y="220"/>
                </a:lnTo>
                <a:lnTo>
                  <a:pt x="784" y="226"/>
                </a:lnTo>
                <a:lnTo>
                  <a:pt x="904" y="229"/>
                </a:lnTo>
                <a:lnTo>
                  <a:pt x="1036" y="226"/>
                </a:lnTo>
                <a:lnTo>
                  <a:pt x="1156" y="220"/>
                </a:lnTo>
                <a:lnTo>
                  <a:pt x="1285" y="208"/>
                </a:lnTo>
                <a:lnTo>
                  <a:pt x="1412" y="190"/>
                </a:lnTo>
                <a:lnTo>
                  <a:pt x="1504" y="172"/>
                </a:lnTo>
                <a:lnTo>
                  <a:pt x="1598" y="149"/>
                </a:lnTo>
                <a:lnTo>
                  <a:pt x="1660" y="128"/>
                </a:lnTo>
                <a:lnTo>
                  <a:pt x="1717" y="103"/>
                </a:lnTo>
                <a:lnTo>
                  <a:pt x="1754" y="82"/>
                </a:lnTo>
                <a:lnTo>
                  <a:pt x="1780" y="64"/>
                </a:lnTo>
                <a:lnTo>
                  <a:pt x="1796" y="47"/>
                </a:lnTo>
                <a:lnTo>
                  <a:pt x="1808" y="32"/>
                </a:lnTo>
                <a:lnTo>
                  <a:pt x="1813" y="14"/>
                </a:lnTo>
                <a:lnTo>
                  <a:pt x="1814" y="0"/>
                </a:lnTo>
              </a:path>
            </a:pathLst>
          </a:custGeom>
          <a:solidFill>
            <a:schemeClr val="accent1"/>
          </a:solidFill>
          <a:ln w="28575" algn="ctr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sp>
        <p:nvSpPr>
          <p:cNvPr id="119814" name="Line 71"/>
          <p:cNvSpPr>
            <a:spLocks noChangeShapeType="1"/>
          </p:cNvSpPr>
          <p:nvPr/>
        </p:nvSpPr>
        <p:spPr bwMode="auto">
          <a:xfrm flipV="1">
            <a:off x="900113" y="3357563"/>
            <a:ext cx="935037" cy="2468562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7"/>
          <p:cNvGrpSpPr>
            <a:grpSpLocks noChangeAspect="1"/>
          </p:cNvGrpSpPr>
          <p:nvPr/>
        </p:nvGrpSpPr>
        <p:grpSpPr bwMode="auto">
          <a:xfrm>
            <a:off x="755650" y="5373688"/>
            <a:ext cx="2235200" cy="574675"/>
            <a:chOff x="3334" y="2840"/>
            <a:chExt cx="1816" cy="453"/>
          </a:xfrm>
        </p:grpSpPr>
        <p:sp>
          <p:nvSpPr>
            <p:cNvPr id="17448" name="Freeform 38"/>
            <p:cNvSpPr>
              <a:spLocks noChangeAspect="1"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solidFill>
              <a:schemeClr val="accent1">
                <a:alpha val="30196"/>
              </a:schemeClr>
            </a:solidFill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9" name="Freeform 39"/>
            <p:cNvSpPr>
              <a:spLocks noChangeAspect="1"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solidFill>
              <a:schemeClr val="accent1">
                <a:alpha val="30196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0" name="Freeform 40"/>
            <p:cNvSpPr>
              <a:spLocks noChangeAspect="1"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solidFill>
              <a:schemeClr val="accent1">
                <a:alpha val="30196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9819" name="Line 41"/>
          <p:cNvSpPr>
            <a:spLocks noChangeShapeType="1"/>
          </p:cNvSpPr>
          <p:nvPr/>
        </p:nvSpPr>
        <p:spPr bwMode="auto">
          <a:xfrm flipH="1">
            <a:off x="1907704" y="3284985"/>
            <a:ext cx="0" cy="2304256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9820" name="Line 42"/>
          <p:cNvSpPr>
            <a:spLocks noChangeShapeType="1"/>
          </p:cNvSpPr>
          <p:nvPr/>
        </p:nvSpPr>
        <p:spPr bwMode="auto">
          <a:xfrm flipV="1">
            <a:off x="755650" y="3212976"/>
            <a:ext cx="1152054" cy="237661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21" name="Line 43"/>
          <p:cNvSpPr>
            <a:spLocks noChangeShapeType="1"/>
          </p:cNvSpPr>
          <p:nvPr/>
        </p:nvSpPr>
        <p:spPr bwMode="auto">
          <a:xfrm flipH="1" flipV="1">
            <a:off x="1907703" y="3212976"/>
            <a:ext cx="1079971" cy="2448049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22" name="Oval 61"/>
          <p:cNvSpPr>
            <a:spLocks noChangeAspect="1" noChangeArrowheads="1"/>
          </p:cNvSpPr>
          <p:nvPr/>
        </p:nvSpPr>
        <p:spPr bwMode="auto">
          <a:xfrm flipH="1">
            <a:off x="1763713" y="46529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9826" name="Line 74"/>
          <p:cNvSpPr>
            <a:spLocks noChangeShapeType="1"/>
          </p:cNvSpPr>
          <p:nvPr/>
        </p:nvSpPr>
        <p:spPr bwMode="auto">
          <a:xfrm flipV="1">
            <a:off x="900113" y="5661025"/>
            <a:ext cx="955675" cy="157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3" name="Freeform 162"/>
          <p:cNvSpPr>
            <a:spLocks/>
          </p:cNvSpPr>
          <p:nvPr/>
        </p:nvSpPr>
        <p:spPr bwMode="auto">
          <a:xfrm>
            <a:off x="5303838" y="5149850"/>
            <a:ext cx="98425" cy="34925"/>
          </a:xfrm>
          <a:custGeom>
            <a:avLst/>
            <a:gdLst>
              <a:gd name="T0" fmla="*/ 0 w 78"/>
              <a:gd name="T1" fmla="*/ 0 h 28"/>
              <a:gd name="T2" fmla="*/ 2147483647 w 78"/>
              <a:gd name="T3" fmla="*/ 2147483647 h 28"/>
              <a:gd name="T4" fmla="*/ 2147483647 w 78"/>
              <a:gd name="T5" fmla="*/ 2147483647 h 28"/>
              <a:gd name="T6" fmla="*/ 2147483647 w 78"/>
              <a:gd name="T7" fmla="*/ 2147483647 h 28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28"/>
              <a:gd name="T14" fmla="*/ 78 w 78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28">
                <a:moveTo>
                  <a:pt x="0" y="0"/>
                </a:moveTo>
                <a:cubicBezTo>
                  <a:pt x="5" y="3"/>
                  <a:pt x="19" y="15"/>
                  <a:pt x="28" y="20"/>
                </a:cubicBezTo>
                <a:cubicBezTo>
                  <a:pt x="37" y="25"/>
                  <a:pt x="44" y="28"/>
                  <a:pt x="52" y="28"/>
                </a:cubicBezTo>
                <a:cubicBezTo>
                  <a:pt x="60" y="28"/>
                  <a:pt x="73" y="20"/>
                  <a:pt x="78" y="18"/>
                </a:cubicBezTo>
              </a:path>
            </a:pathLst>
          </a:custGeom>
          <a:solidFill>
            <a:schemeClr val="accent1"/>
          </a:solidFill>
          <a:ln w="127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4" name="Freeform 46"/>
          <p:cNvSpPr>
            <a:spLocks/>
          </p:cNvSpPr>
          <p:nvPr/>
        </p:nvSpPr>
        <p:spPr bwMode="auto">
          <a:xfrm>
            <a:off x="395288" y="4725988"/>
            <a:ext cx="2987675" cy="347662"/>
          </a:xfrm>
          <a:custGeom>
            <a:avLst/>
            <a:gdLst>
              <a:gd name="T0" fmla="*/ 0 w 1695"/>
              <a:gd name="T1" fmla="*/ 2147483647 h 183"/>
              <a:gd name="T2" fmla="*/ 2147483647 w 1695"/>
              <a:gd name="T3" fmla="*/ 2147483647 h 183"/>
              <a:gd name="T4" fmla="*/ 2147483647 w 1695"/>
              <a:gd name="T5" fmla="*/ 2147483647 h 183"/>
              <a:gd name="T6" fmla="*/ 2147483647 w 1695"/>
              <a:gd name="T7" fmla="*/ 2147483647 h 183"/>
              <a:gd name="T8" fmla="*/ 2147483647 w 1695"/>
              <a:gd name="T9" fmla="*/ 2147483647 h 183"/>
              <a:gd name="T10" fmla="*/ 2147483647 w 1695"/>
              <a:gd name="T11" fmla="*/ 2147483647 h 183"/>
              <a:gd name="T12" fmla="*/ 2147483647 w 1695"/>
              <a:gd name="T13" fmla="*/ 2147483647 h 183"/>
              <a:gd name="T14" fmla="*/ 2147483647 w 1695"/>
              <a:gd name="T15" fmla="*/ 2147483647 h 183"/>
              <a:gd name="T16" fmla="*/ 2147483647 w 1695"/>
              <a:gd name="T17" fmla="*/ 2147483647 h 183"/>
              <a:gd name="T18" fmla="*/ 2147483647 w 1695"/>
              <a:gd name="T19" fmla="*/ 2147483647 h 183"/>
              <a:gd name="T20" fmla="*/ 2147483647 w 1695"/>
              <a:gd name="T21" fmla="*/ 2147483647 h 183"/>
              <a:gd name="T22" fmla="*/ 2147483647 w 1695"/>
              <a:gd name="T23" fmla="*/ 2147483647 h 183"/>
              <a:gd name="T24" fmla="*/ 2147483647 w 1695"/>
              <a:gd name="T25" fmla="*/ 2147483647 h 183"/>
              <a:gd name="T26" fmla="*/ 2147483647 w 1695"/>
              <a:gd name="T27" fmla="*/ 2147483647 h 183"/>
              <a:gd name="T28" fmla="*/ 2147483647 w 1695"/>
              <a:gd name="T29" fmla="*/ 2147483647 h 183"/>
              <a:gd name="T30" fmla="*/ 2147483647 w 1695"/>
              <a:gd name="T31" fmla="*/ 2147483647 h 183"/>
              <a:gd name="T32" fmla="*/ 2147483647 w 1695"/>
              <a:gd name="T33" fmla="*/ 2147483647 h 183"/>
              <a:gd name="T34" fmla="*/ 2147483647 w 1695"/>
              <a:gd name="T35" fmla="*/ 2147483647 h 183"/>
              <a:gd name="T36" fmla="*/ 2147483647 w 1695"/>
              <a:gd name="T37" fmla="*/ 2147483647 h 183"/>
              <a:gd name="T38" fmla="*/ 2147483647 w 1695"/>
              <a:gd name="T39" fmla="*/ 2147483647 h 183"/>
              <a:gd name="T40" fmla="*/ 2147483647 w 1695"/>
              <a:gd name="T41" fmla="*/ 2147483647 h 183"/>
              <a:gd name="T42" fmla="*/ 2147483647 w 1695"/>
              <a:gd name="T43" fmla="*/ 2147483647 h 183"/>
              <a:gd name="T44" fmla="*/ 2147483647 w 1695"/>
              <a:gd name="T45" fmla="*/ 2147483647 h 183"/>
              <a:gd name="T46" fmla="*/ 2147483647 w 1695"/>
              <a:gd name="T47" fmla="*/ 2147483647 h 183"/>
              <a:gd name="T48" fmla="*/ 2147483647 w 1695"/>
              <a:gd name="T49" fmla="*/ 2147483647 h 183"/>
              <a:gd name="T50" fmla="*/ 2147483647 w 1695"/>
              <a:gd name="T51" fmla="*/ 2147483647 h 183"/>
              <a:gd name="T52" fmla="*/ 2147483647 w 1695"/>
              <a:gd name="T53" fmla="*/ 2147483647 h 183"/>
              <a:gd name="T54" fmla="*/ 2147483647 w 1695"/>
              <a:gd name="T55" fmla="*/ 0 h 1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95"/>
              <a:gd name="T85" fmla="*/ 0 h 183"/>
              <a:gd name="T86" fmla="*/ 1695 w 1695"/>
              <a:gd name="T87" fmla="*/ 183 h 1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95" h="183">
                <a:moveTo>
                  <a:pt x="0" y="2"/>
                </a:moveTo>
                <a:lnTo>
                  <a:pt x="6" y="17"/>
                </a:lnTo>
                <a:lnTo>
                  <a:pt x="16" y="33"/>
                </a:lnTo>
                <a:lnTo>
                  <a:pt x="26" y="46"/>
                </a:lnTo>
                <a:lnTo>
                  <a:pt x="61" y="69"/>
                </a:lnTo>
                <a:lnTo>
                  <a:pt x="106" y="88"/>
                </a:lnTo>
                <a:lnTo>
                  <a:pt x="172" y="109"/>
                </a:lnTo>
                <a:lnTo>
                  <a:pt x="228" y="124"/>
                </a:lnTo>
                <a:lnTo>
                  <a:pt x="280" y="136"/>
                </a:lnTo>
                <a:lnTo>
                  <a:pt x="360" y="149"/>
                </a:lnTo>
                <a:lnTo>
                  <a:pt x="450" y="161"/>
                </a:lnTo>
                <a:lnTo>
                  <a:pt x="628" y="176"/>
                </a:lnTo>
                <a:lnTo>
                  <a:pt x="733" y="181"/>
                </a:lnTo>
                <a:lnTo>
                  <a:pt x="845" y="183"/>
                </a:lnTo>
                <a:lnTo>
                  <a:pt x="968" y="181"/>
                </a:lnTo>
                <a:lnTo>
                  <a:pt x="1080" y="176"/>
                </a:lnTo>
                <a:lnTo>
                  <a:pt x="1201" y="166"/>
                </a:lnTo>
                <a:lnTo>
                  <a:pt x="1319" y="152"/>
                </a:lnTo>
                <a:lnTo>
                  <a:pt x="1405" y="137"/>
                </a:lnTo>
                <a:lnTo>
                  <a:pt x="1493" y="119"/>
                </a:lnTo>
                <a:lnTo>
                  <a:pt x="1551" y="102"/>
                </a:lnTo>
                <a:lnTo>
                  <a:pt x="1604" y="82"/>
                </a:lnTo>
                <a:lnTo>
                  <a:pt x="1639" y="66"/>
                </a:lnTo>
                <a:lnTo>
                  <a:pt x="1663" y="51"/>
                </a:lnTo>
                <a:lnTo>
                  <a:pt x="1678" y="38"/>
                </a:lnTo>
                <a:lnTo>
                  <a:pt x="1689" y="26"/>
                </a:lnTo>
                <a:lnTo>
                  <a:pt x="1694" y="11"/>
                </a:lnTo>
                <a:lnTo>
                  <a:pt x="1695" y="0"/>
                </a:lnTo>
              </a:path>
            </a:pathLst>
          </a:custGeom>
          <a:solidFill>
            <a:schemeClr val="accent1">
              <a:alpha val="30196"/>
            </a:scheme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5" name="Oval 60"/>
          <p:cNvSpPr>
            <a:spLocks noChangeAspect="1" noChangeArrowheads="1"/>
          </p:cNvSpPr>
          <p:nvPr/>
        </p:nvSpPr>
        <p:spPr bwMode="auto">
          <a:xfrm>
            <a:off x="5795963" y="3213100"/>
            <a:ext cx="2987675" cy="2987675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46" name="Freeform 45"/>
          <p:cNvSpPr>
            <a:spLocks/>
          </p:cNvSpPr>
          <p:nvPr/>
        </p:nvSpPr>
        <p:spPr bwMode="auto">
          <a:xfrm rot="10800000">
            <a:off x="5795963" y="4365625"/>
            <a:ext cx="2987675" cy="346075"/>
          </a:xfrm>
          <a:custGeom>
            <a:avLst/>
            <a:gdLst>
              <a:gd name="T0" fmla="*/ 0 w 1814"/>
              <a:gd name="T1" fmla="*/ 2147483647 h 229"/>
              <a:gd name="T2" fmla="*/ 2147483647 w 1814"/>
              <a:gd name="T3" fmla="*/ 2147483647 h 229"/>
              <a:gd name="T4" fmla="*/ 2147483647 w 1814"/>
              <a:gd name="T5" fmla="*/ 2147483647 h 229"/>
              <a:gd name="T6" fmla="*/ 2147483647 w 1814"/>
              <a:gd name="T7" fmla="*/ 2147483647 h 229"/>
              <a:gd name="T8" fmla="*/ 2147483647 w 1814"/>
              <a:gd name="T9" fmla="*/ 2147483647 h 229"/>
              <a:gd name="T10" fmla="*/ 2147483647 w 1814"/>
              <a:gd name="T11" fmla="*/ 2147483647 h 229"/>
              <a:gd name="T12" fmla="*/ 2147483647 w 1814"/>
              <a:gd name="T13" fmla="*/ 2147483647 h 229"/>
              <a:gd name="T14" fmla="*/ 2147483647 w 1814"/>
              <a:gd name="T15" fmla="*/ 2147483647 h 229"/>
              <a:gd name="T16" fmla="*/ 2147483647 w 1814"/>
              <a:gd name="T17" fmla="*/ 2147483647 h 229"/>
              <a:gd name="T18" fmla="*/ 2147483647 w 1814"/>
              <a:gd name="T19" fmla="*/ 2147483647 h 229"/>
              <a:gd name="T20" fmla="*/ 2147483647 w 1814"/>
              <a:gd name="T21" fmla="*/ 2147483647 h 229"/>
              <a:gd name="T22" fmla="*/ 2147483647 w 1814"/>
              <a:gd name="T23" fmla="*/ 2147483647 h 229"/>
              <a:gd name="T24" fmla="*/ 2147483647 w 1814"/>
              <a:gd name="T25" fmla="*/ 2147483647 h 229"/>
              <a:gd name="T26" fmla="*/ 2147483647 w 1814"/>
              <a:gd name="T27" fmla="*/ 2147483647 h 229"/>
              <a:gd name="T28" fmla="*/ 2147483647 w 1814"/>
              <a:gd name="T29" fmla="*/ 2147483647 h 229"/>
              <a:gd name="T30" fmla="*/ 2147483647 w 1814"/>
              <a:gd name="T31" fmla="*/ 2147483647 h 229"/>
              <a:gd name="T32" fmla="*/ 2147483647 w 1814"/>
              <a:gd name="T33" fmla="*/ 2147483647 h 229"/>
              <a:gd name="T34" fmla="*/ 2147483647 w 1814"/>
              <a:gd name="T35" fmla="*/ 2147483647 h 229"/>
              <a:gd name="T36" fmla="*/ 2147483647 w 1814"/>
              <a:gd name="T37" fmla="*/ 2147483647 h 229"/>
              <a:gd name="T38" fmla="*/ 2147483647 w 1814"/>
              <a:gd name="T39" fmla="*/ 2147483647 h 229"/>
              <a:gd name="T40" fmla="*/ 2147483647 w 1814"/>
              <a:gd name="T41" fmla="*/ 2147483647 h 229"/>
              <a:gd name="T42" fmla="*/ 2147483647 w 1814"/>
              <a:gd name="T43" fmla="*/ 2147483647 h 229"/>
              <a:gd name="T44" fmla="*/ 2147483647 w 1814"/>
              <a:gd name="T45" fmla="*/ 2147483647 h 229"/>
              <a:gd name="T46" fmla="*/ 2147483647 w 1814"/>
              <a:gd name="T47" fmla="*/ 2147483647 h 229"/>
              <a:gd name="T48" fmla="*/ 2147483647 w 1814"/>
              <a:gd name="T49" fmla="*/ 2147483647 h 229"/>
              <a:gd name="T50" fmla="*/ 2147483647 w 1814"/>
              <a:gd name="T51" fmla="*/ 2147483647 h 229"/>
              <a:gd name="T52" fmla="*/ 2147483647 w 1814"/>
              <a:gd name="T53" fmla="*/ 2147483647 h 229"/>
              <a:gd name="T54" fmla="*/ 2147483647 w 1814"/>
              <a:gd name="T55" fmla="*/ 0 h 22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814"/>
              <a:gd name="T85" fmla="*/ 0 h 229"/>
              <a:gd name="T86" fmla="*/ 1814 w 1814"/>
              <a:gd name="T87" fmla="*/ 229 h 22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814" h="229">
                <a:moveTo>
                  <a:pt x="0" y="3"/>
                </a:moveTo>
                <a:lnTo>
                  <a:pt x="1" y="19"/>
                </a:lnTo>
                <a:lnTo>
                  <a:pt x="8" y="35"/>
                </a:lnTo>
                <a:lnTo>
                  <a:pt x="28" y="58"/>
                </a:lnTo>
                <a:lnTo>
                  <a:pt x="65" y="86"/>
                </a:lnTo>
                <a:lnTo>
                  <a:pt x="113" y="110"/>
                </a:lnTo>
                <a:lnTo>
                  <a:pt x="184" y="137"/>
                </a:lnTo>
                <a:lnTo>
                  <a:pt x="244" y="155"/>
                </a:lnTo>
                <a:lnTo>
                  <a:pt x="300" y="170"/>
                </a:lnTo>
                <a:lnTo>
                  <a:pt x="385" y="187"/>
                </a:lnTo>
                <a:lnTo>
                  <a:pt x="482" y="202"/>
                </a:lnTo>
                <a:lnTo>
                  <a:pt x="672" y="220"/>
                </a:lnTo>
                <a:lnTo>
                  <a:pt x="784" y="226"/>
                </a:lnTo>
                <a:lnTo>
                  <a:pt x="904" y="229"/>
                </a:lnTo>
                <a:lnTo>
                  <a:pt x="1036" y="226"/>
                </a:lnTo>
                <a:lnTo>
                  <a:pt x="1156" y="220"/>
                </a:lnTo>
                <a:lnTo>
                  <a:pt x="1285" y="208"/>
                </a:lnTo>
                <a:lnTo>
                  <a:pt x="1412" y="190"/>
                </a:lnTo>
                <a:lnTo>
                  <a:pt x="1504" y="172"/>
                </a:lnTo>
                <a:lnTo>
                  <a:pt x="1598" y="149"/>
                </a:lnTo>
                <a:lnTo>
                  <a:pt x="1660" y="128"/>
                </a:lnTo>
                <a:lnTo>
                  <a:pt x="1717" y="103"/>
                </a:lnTo>
                <a:lnTo>
                  <a:pt x="1754" y="82"/>
                </a:lnTo>
                <a:lnTo>
                  <a:pt x="1780" y="64"/>
                </a:lnTo>
                <a:lnTo>
                  <a:pt x="1796" y="47"/>
                </a:lnTo>
                <a:lnTo>
                  <a:pt x="1808" y="32"/>
                </a:lnTo>
                <a:lnTo>
                  <a:pt x="1813" y="14"/>
                </a:lnTo>
                <a:lnTo>
                  <a:pt x="1814" y="0"/>
                </a:lnTo>
              </a:path>
            </a:pathLst>
          </a:custGeom>
          <a:noFill/>
          <a:ln w="2857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6156325" y="5373688"/>
            <a:ext cx="2232025" cy="503237"/>
            <a:chOff x="3334" y="2840"/>
            <a:chExt cx="1816" cy="453"/>
          </a:xfrm>
        </p:grpSpPr>
        <p:sp>
          <p:nvSpPr>
            <p:cNvPr id="17445" name="Freeform 38"/>
            <p:cNvSpPr>
              <a:spLocks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Freeform 39"/>
            <p:cNvSpPr>
              <a:spLocks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7" name="Freeform 40"/>
            <p:cNvSpPr>
              <a:spLocks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9852" name="Line 41"/>
          <p:cNvSpPr>
            <a:spLocks noChangeShapeType="1"/>
          </p:cNvSpPr>
          <p:nvPr/>
        </p:nvSpPr>
        <p:spPr bwMode="auto">
          <a:xfrm>
            <a:off x="7235825" y="4724400"/>
            <a:ext cx="1588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9853" name="Line 42"/>
          <p:cNvSpPr>
            <a:spLocks noChangeShapeType="1"/>
          </p:cNvSpPr>
          <p:nvPr/>
        </p:nvSpPr>
        <p:spPr bwMode="auto">
          <a:xfrm flipV="1">
            <a:off x="6156325" y="4652963"/>
            <a:ext cx="1079500" cy="9366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4" name="Line 43"/>
          <p:cNvSpPr>
            <a:spLocks noChangeShapeType="1"/>
          </p:cNvSpPr>
          <p:nvPr/>
        </p:nvSpPr>
        <p:spPr bwMode="auto">
          <a:xfrm flipH="1" flipV="1">
            <a:off x="7235825" y="4652963"/>
            <a:ext cx="1152525" cy="100806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5" name="Oval 61"/>
          <p:cNvSpPr>
            <a:spLocks noChangeAspect="1" noChangeArrowheads="1"/>
          </p:cNvSpPr>
          <p:nvPr/>
        </p:nvSpPr>
        <p:spPr bwMode="auto">
          <a:xfrm>
            <a:off x="7164388" y="4652963"/>
            <a:ext cx="85725" cy="857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9856" name="Line 70"/>
          <p:cNvSpPr>
            <a:spLocks noChangeShapeType="1"/>
          </p:cNvSpPr>
          <p:nvPr/>
        </p:nvSpPr>
        <p:spPr bwMode="auto">
          <a:xfrm flipH="1">
            <a:off x="6372225" y="4652963"/>
            <a:ext cx="863600" cy="1152525"/>
          </a:xfrm>
          <a:prstGeom prst="lin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7" name="Line 74"/>
          <p:cNvSpPr>
            <a:spLocks noChangeShapeType="1"/>
          </p:cNvSpPr>
          <p:nvPr/>
        </p:nvSpPr>
        <p:spPr bwMode="auto">
          <a:xfrm flipV="1">
            <a:off x="6372225" y="5661025"/>
            <a:ext cx="884238" cy="144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59" name="Freeform 46"/>
          <p:cNvSpPr>
            <a:spLocks/>
          </p:cNvSpPr>
          <p:nvPr/>
        </p:nvSpPr>
        <p:spPr bwMode="auto">
          <a:xfrm>
            <a:off x="5795963" y="4725988"/>
            <a:ext cx="2987675" cy="347662"/>
          </a:xfrm>
          <a:custGeom>
            <a:avLst/>
            <a:gdLst>
              <a:gd name="T0" fmla="*/ 0 w 1695"/>
              <a:gd name="T1" fmla="*/ 2147483647 h 183"/>
              <a:gd name="T2" fmla="*/ 2147483647 w 1695"/>
              <a:gd name="T3" fmla="*/ 2147483647 h 183"/>
              <a:gd name="T4" fmla="*/ 2147483647 w 1695"/>
              <a:gd name="T5" fmla="*/ 2147483647 h 183"/>
              <a:gd name="T6" fmla="*/ 2147483647 w 1695"/>
              <a:gd name="T7" fmla="*/ 2147483647 h 183"/>
              <a:gd name="T8" fmla="*/ 2147483647 w 1695"/>
              <a:gd name="T9" fmla="*/ 2147483647 h 183"/>
              <a:gd name="T10" fmla="*/ 2147483647 w 1695"/>
              <a:gd name="T11" fmla="*/ 2147483647 h 183"/>
              <a:gd name="T12" fmla="*/ 2147483647 w 1695"/>
              <a:gd name="T13" fmla="*/ 2147483647 h 183"/>
              <a:gd name="T14" fmla="*/ 2147483647 w 1695"/>
              <a:gd name="T15" fmla="*/ 2147483647 h 183"/>
              <a:gd name="T16" fmla="*/ 2147483647 w 1695"/>
              <a:gd name="T17" fmla="*/ 2147483647 h 183"/>
              <a:gd name="T18" fmla="*/ 2147483647 w 1695"/>
              <a:gd name="T19" fmla="*/ 2147483647 h 183"/>
              <a:gd name="T20" fmla="*/ 2147483647 w 1695"/>
              <a:gd name="T21" fmla="*/ 2147483647 h 183"/>
              <a:gd name="T22" fmla="*/ 2147483647 w 1695"/>
              <a:gd name="T23" fmla="*/ 2147483647 h 183"/>
              <a:gd name="T24" fmla="*/ 2147483647 w 1695"/>
              <a:gd name="T25" fmla="*/ 2147483647 h 183"/>
              <a:gd name="T26" fmla="*/ 2147483647 w 1695"/>
              <a:gd name="T27" fmla="*/ 2147483647 h 183"/>
              <a:gd name="T28" fmla="*/ 2147483647 w 1695"/>
              <a:gd name="T29" fmla="*/ 2147483647 h 183"/>
              <a:gd name="T30" fmla="*/ 2147483647 w 1695"/>
              <a:gd name="T31" fmla="*/ 2147483647 h 183"/>
              <a:gd name="T32" fmla="*/ 2147483647 w 1695"/>
              <a:gd name="T33" fmla="*/ 2147483647 h 183"/>
              <a:gd name="T34" fmla="*/ 2147483647 w 1695"/>
              <a:gd name="T35" fmla="*/ 2147483647 h 183"/>
              <a:gd name="T36" fmla="*/ 2147483647 w 1695"/>
              <a:gd name="T37" fmla="*/ 2147483647 h 183"/>
              <a:gd name="T38" fmla="*/ 2147483647 w 1695"/>
              <a:gd name="T39" fmla="*/ 2147483647 h 183"/>
              <a:gd name="T40" fmla="*/ 2147483647 w 1695"/>
              <a:gd name="T41" fmla="*/ 2147483647 h 183"/>
              <a:gd name="T42" fmla="*/ 2147483647 w 1695"/>
              <a:gd name="T43" fmla="*/ 2147483647 h 183"/>
              <a:gd name="T44" fmla="*/ 2147483647 w 1695"/>
              <a:gd name="T45" fmla="*/ 2147483647 h 183"/>
              <a:gd name="T46" fmla="*/ 2147483647 w 1695"/>
              <a:gd name="T47" fmla="*/ 2147483647 h 183"/>
              <a:gd name="T48" fmla="*/ 2147483647 w 1695"/>
              <a:gd name="T49" fmla="*/ 2147483647 h 183"/>
              <a:gd name="T50" fmla="*/ 2147483647 w 1695"/>
              <a:gd name="T51" fmla="*/ 2147483647 h 183"/>
              <a:gd name="T52" fmla="*/ 2147483647 w 1695"/>
              <a:gd name="T53" fmla="*/ 2147483647 h 183"/>
              <a:gd name="T54" fmla="*/ 2147483647 w 1695"/>
              <a:gd name="T55" fmla="*/ 0 h 1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95"/>
              <a:gd name="T85" fmla="*/ 0 h 183"/>
              <a:gd name="T86" fmla="*/ 1695 w 1695"/>
              <a:gd name="T87" fmla="*/ 183 h 1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95" h="183">
                <a:moveTo>
                  <a:pt x="0" y="2"/>
                </a:moveTo>
                <a:lnTo>
                  <a:pt x="6" y="17"/>
                </a:lnTo>
                <a:lnTo>
                  <a:pt x="16" y="33"/>
                </a:lnTo>
                <a:lnTo>
                  <a:pt x="26" y="46"/>
                </a:lnTo>
                <a:lnTo>
                  <a:pt x="61" y="69"/>
                </a:lnTo>
                <a:lnTo>
                  <a:pt x="106" y="88"/>
                </a:lnTo>
                <a:lnTo>
                  <a:pt x="172" y="109"/>
                </a:lnTo>
                <a:lnTo>
                  <a:pt x="228" y="124"/>
                </a:lnTo>
                <a:lnTo>
                  <a:pt x="280" y="136"/>
                </a:lnTo>
                <a:lnTo>
                  <a:pt x="360" y="149"/>
                </a:lnTo>
                <a:lnTo>
                  <a:pt x="450" y="161"/>
                </a:lnTo>
                <a:lnTo>
                  <a:pt x="628" y="176"/>
                </a:lnTo>
                <a:lnTo>
                  <a:pt x="733" y="181"/>
                </a:lnTo>
                <a:lnTo>
                  <a:pt x="845" y="183"/>
                </a:lnTo>
                <a:lnTo>
                  <a:pt x="968" y="181"/>
                </a:lnTo>
                <a:lnTo>
                  <a:pt x="1080" y="176"/>
                </a:lnTo>
                <a:lnTo>
                  <a:pt x="1201" y="166"/>
                </a:lnTo>
                <a:lnTo>
                  <a:pt x="1319" y="152"/>
                </a:lnTo>
                <a:lnTo>
                  <a:pt x="1405" y="137"/>
                </a:lnTo>
                <a:lnTo>
                  <a:pt x="1493" y="119"/>
                </a:lnTo>
                <a:lnTo>
                  <a:pt x="1551" y="102"/>
                </a:lnTo>
                <a:lnTo>
                  <a:pt x="1604" y="82"/>
                </a:lnTo>
                <a:lnTo>
                  <a:pt x="1639" y="66"/>
                </a:lnTo>
                <a:lnTo>
                  <a:pt x="1663" y="51"/>
                </a:lnTo>
                <a:lnTo>
                  <a:pt x="1678" y="38"/>
                </a:lnTo>
                <a:lnTo>
                  <a:pt x="1689" y="26"/>
                </a:lnTo>
                <a:lnTo>
                  <a:pt x="1694" y="11"/>
                </a:lnTo>
                <a:lnTo>
                  <a:pt x="1695" y="0"/>
                </a:lnTo>
              </a:path>
            </a:pathLst>
          </a:cu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60" name="Oval 60"/>
          <p:cNvSpPr>
            <a:spLocks noChangeAspect="1" noChangeArrowheads="1"/>
          </p:cNvSpPr>
          <p:nvPr/>
        </p:nvSpPr>
        <p:spPr bwMode="auto">
          <a:xfrm>
            <a:off x="3203575" y="836613"/>
            <a:ext cx="2987675" cy="2987675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61" name="Freeform 45"/>
          <p:cNvSpPr>
            <a:spLocks/>
          </p:cNvSpPr>
          <p:nvPr/>
        </p:nvSpPr>
        <p:spPr bwMode="auto">
          <a:xfrm rot="10800000">
            <a:off x="3203575" y="1989138"/>
            <a:ext cx="2987675" cy="346075"/>
          </a:xfrm>
          <a:custGeom>
            <a:avLst/>
            <a:gdLst>
              <a:gd name="T0" fmla="*/ 0 w 1814"/>
              <a:gd name="T1" fmla="*/ 2147483647 h 229"/>
              <a:gd name="T2" fmla="*/ 2147483647 w 1814"/>
              <a:gd name="T3" fmla="*/ 2147483647 h 229"/>
              <a:gd name="T4" fmla="*/ 2147483647 w 1814"/>
              <a:gd name="T5" fmla="*/ 2147483647 h 229"/>
              <a:gd name="T6" fmla="*/ 2147483647 w 1814"/>
              <a:gd name="T7" fmla="*/ 2147483647 h 229"/>
              <a:gd name="T8" fmla="*/ 2147483647 w 1814"/>
              <a:gd name="T9" fmla="*/ 2147483647 h 229"/>
              <a:gd name="T10" fmla="*/ 2147483647 w 1814"/>
              <a:gd name="T11" fmla="*/ 2147483647 h 229"/>
              <a:gd name="T12" fmla="*/ 2147483647 w 1814"/>
              <a:gd name="T13" fmla="*/ 2147483647 h 229"/>
              <a:gd name="T14" fmla="*/ 2147483647 w 1814"/>
              <a:gd name="T15" fmla="*/ 2147483647 h 229"/>
              <a:gd name="T16" fmla="*/ 2147483647 w 1814"/>
              <a:gd name="T17" fmla="*/ 2147483647 h 229"/>
              <a:gd name="T18" fmla="*/ 2147483647 w 1814"/>
              <a:gd name="T19" fmla="*/ 2147483647 h 229"/>
              <a:gd name="T20" fmla="*/ 2147483647 w 1814"/>
              <a:gd name="T21" fmla="*/ 2147483647 h 229"/>
              <a:gd name="T22" fmla="*/ 2147483647 w 1814"/>
              <a:gd name="T23" fmla="*/ 2147483647 h 229"/>
              <a:gd name="T24" fmla="*/ 2147483647 w 1814"/>
              <a:gd name="T25" fmla="*/ 2147483647 h 229"/>
              <a:gd name="T26" fmla="*/ 2147483647 w 1814"/>
              <a:gd name="T27" fmla="*/ 2147483647 h 229"/>
              <a:gd name="T28" fmla="*/ 2147483647 w 1814"/>
              <a:gd name="T29" fmla="*/ 2147483647 h 229"/>
              <a:gd name="T30" fmla="*/ 2147483647 w 1814"/>
              <a:gd name="T31" fmla="*/ 2147483647 h 229"/>
              <a:gd name="T32" fmla="*/ 2147483647 w 1814"/>
              <a:gd name="T33" fmla="*/ 2147483647 h 229"/>
              <a:gd name="T34" fmla="*/ 2147483647 w 1814"/>
              <a:gd name="T35" fmla="*/ 2147483647 h 229"/>
              <a:gd name="T36" fmla="*/ 2147483647 w 1814"/>
              <a:gd name="T37" fmla="*/ 2147483647 h 229"/>
              <a:gd name="T38" fmla="*/ 2147483647 w 1814"/>
              <a:gd name="T39" fmla="*/ 2147483647 h 229"/>
              <a:gd name="T40" fmla="*/ 2147483647 w 1814"/>
              <a:gd name="T41" fmla="*/ 2147483647 h 229"/>
              <a:gd name="T42" fmla="*/ 2147483647 w 1814"/>
              <a:gd name="T43" fmla="*/ 2147483647 h 229"/>
              <a:gd name="T44" fmla="*/ 2147483647 w 1814"/>
              <a:gd name="T45" fmla="*/ 2147483647 h 229"/>
              <a:gd name="T46" fmla="*/ 2147483647 w 1814"/>
              <a:gd name="T47" fmla="*/ 2147483647 h 229"/>
              <a:gd name="T48" fmla="*/ 2147483647 w 1814"/>
              <a:gd name="T49" fmla="*/ 2147483647 h 229"/>
              <a:gd name="T50" fmla="*/ 2147483647 w 1814"/>
              <a:gd name="T51" fmla="*/ 2147483647 h 229"/>
              <a:gd name="T52" fmla="*/ 2147483647 w 1814"/>
              <a:gd name="T53" fmla="*/ 2147483647 h 229"/>
              <a:gd name="T54" fmla="*/ 2147483647 w 1814"/>
              <a:gd name="T55" fmla="*/ 0 h 22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814"/>
              <a:gd name="T85" fmla="*/ 0 h 229"/>
              <a:gd name="T86" fmla="*/ 1814 w 1814"/>
              <a:gd name="T87" fmla="*/ 229 h 22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814" h="229">
                <a:moveTo>
                  <a:pt x="0" y="3"/>
                </a:moveTo>
                <a:lnTo>
                  <a:pt x="1" y="19"/>
                </a:lnTo>
                <a:lnTo>
                  <a:pt x="8" y="35"/>
                </a:lnTo>
                <a:lnTo>
                  <a:pt x="28" y="58"/>
                </a:lnTo>
                <a:lnTo>
                  <a:pt x="65" y="86"/>
                </a:lnTo>
                <a:lnTo>
                  <a:pt x="113" y="110"/>
                </a:lnTo>
                <a:lnTo>
                  <a:pt x="184" y="137"/>
                </a:lnTo>
                <a:lnTo>
                  <a:pt x="244" y="155"/>
                </a:lnTo>
                <a:lnTo>
                  <a:pt x="300" y="170"/>
                </a:lnTo>
                <a:lnTo>
                  <a:pt x="385" y="187"/>
                </a:lnTo>
                <a:lnTo>
                  <a:pt x="482" y="202"/>
                </a:lnTo>
                <a:lnTo>
                  <a:pt x="672" y="220"/>
                </a:lnTo>
                <a:lnTo>
                  <a:pt x="784" y="226"/>
                </a:lnTo>
                <a:lnTo>
                  <a:pt x="904" y="229"/>
                </a:lnTo>
                <a:lnTo>
                  <a:pt x="1036" y="226"/>
                </a:lnTo>
                <a:lnTo>
                  <a:pt x="1156" y="220"/>
                </a:lnTo>
                <a:lnTo>
                  <a:pt x="1285" y="208"/>
                </a:lnTo>
                <a:lnTo>
                  <a:pt x="1412" y="190"/>
                </a:lnTo>
                <a:lnTo>
                  <a:pt x="1504" y="172"/>
                </a:lnTo>
                <a:lnTo>
                  <a:pt x="1598" y="149"/>
                </a:lnTo>
                <a:lnTo>
                  <a:pt x="1660" y="128"/>
                </a:lnTo>
                <a:lnTo>
                  <a:pt x="1717" y="103"/>
                </a:lnTo>
                <a:lnTo>
                  <a:pt x="1754" y="82"/>
                </a:lnTo>
                <a:lnTo>
                  <a:pt x="1780" y="64"/>
                </a:lnTo>
                <a:lnTo>
                  <a:pt x="1796" y="47"/>
                </a:lnTo>
                <a:lnTo>
                  <a:pt x="1808" y="32"/>
                </a:lnTo>
                <a:lnTo>
                  <a:pt x="1813" y="14"/>
                </a:lnTo>
                <a:lnTo>
                  <a:pt x="1814" y="0"/>
                </a:lnTo>
              </a:path>
            </a:pathLst>
          </a:custGeom>
          <a:solidFill>
            <a:schemeClr val="accent1"/>
          </a:solidFill>
          <a:ln w="28575">
            <a:solidFill>
              <a:srgbClr val="003366"/>
            </a:solidFill>
            <a:prstDash val="dash"/>
            <a:round/>
            <a:headEnd/>
            <a:tailEnd/>
          </a:ln>
        </p:spPr>
        <p:txBody>
          <a:bodyPr rot="10800000"/>
          <a:lstStyle/>
          <a:p>
            <a:endParaRPr lang="ru-RU"/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3851275" y="2205038"/>
            <a:ext cx="1655763" cy="287337"/>
            <a:chOff x="3334" y="2840"/>
            <a:chExt cx="1816" cy="453"/>
          </a:xfrm>
        </p:grpSpPr>
        <p:sp>
          <p:nvSpPr>
            <p:cNvPr id="17442" name="Freeform 38"/>
            <p:cNvSpPr>
              <a:spLocks/>
            </p:cNvSpPr>
            <p:nvPr/>
          </p:nvSpPr>
          <p:spPr bwMode="auto">
            <a:xfrm>
              <a:off x="3334" y="2840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solidFill>
              <a:schemeClr val="accent1"/>
            </a:solidFill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3" name="Freeform 39"/>
            <p:cNvSpPr>
              <a:spLocks/>
            </p:cNvSpPr>
            <p:nvPr/>
          </p:nvSpPr>
          <p:spPr bwMode="auto">
            <a:xfrm>
              <a:off x="3334" y="3067"/>
              <a:ext cx="1816" cy="226"/>
            </a:xfrm>
            <a:custGeom>
              <a:avLst/>
              <a:gdLst>
                <a:gd name="T0" fmla="*/ 1816 w 1816"/>
                <a:gd name="T1" fmla="*/ 0 h 226"/>
                <a:gd name="T2" fmla="*/ 1812 w 1816"/>
                <a:gd name="T3" fmla="*/ 19 h 226"/>
                <a:gd name="T4" fmla="*/ 1807 w 1816"/>
                <a:gd name="T5" fmla="*/ 32 h 226"/>
                <a:gd name="T6" fmla="*/ 1799 w 1816"/>
                <a:gd name="T7" fmla="*/ 44 h 226"/>
                <a:gd name="T8" fmla="*/ 1784 w 1816"/>
                <a:gd name="T9" fmla="*/ 60 h 226"/>
                <a:gd name="T10" fmla="*/ 1758 w 1816"/>
                <a:gd name="T11" fmla="*/ 79 h 226"/>
                <a:gd name="T12" fmla="*/ 1721 w 1816"/>
                <a:gd name="T13" fmla="*/ 100 h 226"/>
                <a:gd name="T14" fmla="*/ 1679 w 1816"/>
                <a:gd name="T15" fmla="*/ 120 h 226"/>
                <a:gd name="T16" fmla="*/ 1566 w 1816"/>
                <a:gd name="T17" fmla="*/ 156 h 226"/>
                <a:gd name="T18" fmla="*/ 1461 w 1816"/>
                <a:gd name="T19" fmla="*/ 180 h 226"/>
                <a:gd name="T20" fmla="*/ 1377 w 1816"/>
                <a:gd name="T21" fmla="*/ 194 h 226"/>
                <a:gd name="T22" fmla="*/ 1249 w 1816"/>
                <a:gd name="T23" fmla="*/ 209 h 226"/>
                <a:gd name="T24" fmla="*/ 1157 w 1816"/>
                <a:gd name="T25" fmla="*/ 217 h 226"/>
                <a:gd name="T26" fmla="*/ 1052 w 1816"/>
                <a:gd name="T27" fmla="*/ 223 h 226"/>
                <a:gd name="T28" fmla="*/ 972 w 1816"/>
                <a:gd name="T29" fmla="*/ 226 h 226"/>
                <a:gd name="T30" fmla="*/ 906 w 1816"/>
                <a:gd name="T31" fmla="*/ 226 h 226"/>
                <a:gd name="T32" fmla="*/ 752 w 1816"/>
                <a:gd name="T33" fmla="*/ 223 h 226"/>
                <a:gd name="T34" fmla="*/ 680 w 1816"/>
                <a:gd name="T35" fmla="*/ 218 h 226"/>
                <a:gd name="T36" fmla="*/ 629 w 1816"/>
                <a:gd name="T37" fmla="*/ 216 h 226"/>
                <a:gd name="T38" fmla="*/ 555 w 1816"/>
                <a:gd name="T39" fmla="*/ 209 h 226"/>
                <a:gd name="T40" fmla="*/ 473 w 1816"/>
                <a:gd name="T41" fmla="*/ 199 h 226"/>
                <a:gd name="T42" fmla="*/ 419 w 1816"/>
                <a:gd name="T43" fmla="*/ 190 h 226"/>
                <a:gd name="T44" fmla="*/ 332 w 1816"/>
                <a:gd name="T45" fmla="*/ 175 h 226"/>
                <a:gd name="T46" fmla="*/ 240 w 1816"/>
                <a:gd name="T47" fmla="*/ 154 h 226"/>
                <a:gd name="T48" fmla="*/ 154 w 1816"/>
                <a:gd name="T49" fmla="*/ 125 h 226"/>
                <a:gd name="T50" fmla="*/ 89 w 1816"/>
                <a:gd name="T51" fmla="*/ 98 h 226"/>
                <a:gd name="T52" fmla="*/ 48 w 1816"/>
                <a:gd name="T53" fmla="*/ 72 h 226"/>
                <a:gd name="T54" fmla="*/ 27 w 1816"/>
                <a:gd name="T55" fmla="*/ 53 h 226"/>
                <a:gd name="T56" fmla="*/ 8 w 1816"/>
                <a:gd name="T57" fmla="*/ 31 h 226"/>
                <a:gd name="T58" fmla="*/ 2 w 1816"/>
                <a:gd name="T59" fmla="*/ 18 h 226"/>
                <a:gd name="T60" fmla="*/ 0 w 1816"/>
                <a:gd name="T61" fmla="*/ 2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6"/>
                <a:gd name="T94" fmla="*/ 0 h 226"/>
                <a:gd name="T95" fmla="*/ 1816 w 1816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6" h="226">
                  <a:moveTo>
                    <a:pt x="1816" y="0"/>
                  </a:moveTo>
                  <a:cubicBezTo>
                    <a:pt x="1815" y="3"/>
                    <a:pt x="1814" y="13"/>
                    <a:pt x="1812" y="19"/>
                  </a:cubicBezTo>
                  <a:cubicBezTo>
                    <a:pt x="1811" y="24"/>
                    <a:pt x="1809" y="28"/>
                    <a:pt x="1807" y="32"/>
                  </a:cubicBezTo>
                  <a:cubicBezTo>
                    <a:pt x="1805" y="36"/>
                    <a:pt x="1803" y="39"/>
                    <a:pt x="1799" y="44"/>
                  </a:cubicBezTo>
                  <a:lnTo>
                    <a:pt x="1784" y="60"/>
                  </a:lnTo>
                  <a:lnTo>
                    <a:pt x="1758" y="79"/>
                  </a:lnTo>
                  <a:lnTo>
                    <a:pt x="1721" y="100"/>
                  </a:lnTo>
                  <a:lnTo>
                    <a:pt x="1679" y="120"/>
                  </a:lnTo>
                  <a:lnTo>
                    <a:pt x="1566" y="156"/>
                  </a:lnTo>
                  <a:lnTo>
                    <a:pt x="1461" y="180"/>
                  </a:lnTo>
                  <a:lnTo>
                    <a:pt x="1377" y="194"/>
                  </a:lnTo>
                  <a:lnTo>
                    <a:pt x="1249" y="209"/>
                  </a:lnTo>
                  <a:lnTo>
                    <a:pt x="1157" y="217"/>
                  </a:lnTo>
                  <a:lnTo>
                    <a:pt x="1052" y="223"/>
                  </a:lnTo>
                  <a:lnTo>
                    <a:pt x="972" y="226"/>
                  </a:lnTo>
                  <a:lnTo>
                    <a:pt x="906" y="226"/>
                  </a:lnTo>
                  <a:lnTo>
                    <a:pt x="752" y="223"/>
                  </a:lnTo>
                  <a:lnTo>
                    <a:pt x="680" y="218"/>
                  </a:lnTo>
                  <a:lnTo>
                    <a:pt x="629" y="216"/>
                  </a:lnTo>
                  <a:lnTo>
                    <a:pt x="555" y="209"/>
                  </a:lnTo>
                  <a:lnTo>
                    <a:pt x="473" y="199"/>
                  </a:lnTo>
                  <a:lnTo>
                    <a:pt x="419" y="190"/>
                  </a:lnTo>
                  <a:lnTo>
                    <a:pt x="332" y="175"/>
                  </a:lnTo>
                  <a:lnTo>
                    <a:pt x="240" y="154"/>
                  </a:lnTo>
                  <a:lnTo>
                    <a:pt x="154" y="125"/>
                  </a:lnTo>
                  <a:lnTo>
                    <a:pt x="89" y="98"/>
                  </a:lnTo>
                  <a:lnTo>
                    <a:pt x="48" y="72"/>
                  </a:lnTo>
                  <a:lnTo>
                    <a:pt x="27" y="53"/>
                  </a:lnTo>
                  <a:lnTo>
                    <a:pt x="8" y="31"/>
                  </a:lnTo>
                  <a:lnTo>
                    <a:pt x="2" y="18"/>
                  </a:lnTo>
                  <a:lnTo>
                    <a:pt x="0" y="2"/>
                  </a:lnTo>
                </a:path>
              </a:pathLst>
            </a:cu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4" name="Freeform 40"/>
            <p:cNvSpPr>
              <a:spLocks/>
            </p:cNvSpPr>
            <p:nvPr/>
          </p:nvSpPr>
          <p:spPr bwMode="auto">
            <a:xfrm>
              <a:off x="5137" y="3035"/>
              <a:ext cx="12" cy="24"/>
            </a:xfrm>
            <a:custGeom>
              <a:avLst/>
              <a:gdLst>
                <a:gd name="T0" fmla="*/ 12 w 12"/>
                <a:gd name="T1" fmla="*/ 24 h 24"/>
                <a:gd name="T2" fmla="*/ 0 w 12"/>
                <a:gd name="T3" fmla="*/ 0 h 24"/>
                <a:gd name="T4" fmla="*/ 0 60000 65536"/>
                <a:gd name="T5" fmla="*/ 0 60000 65536"/>
                <a:gd name="T6" fmla="*/ 0 w 12"/>
                <a:gd name="T7" fmla="*/ 0 h 24"/>
                <a:gd name="T8" fmla="*/ 12 w 12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4">
                  <a:moveTo>
                    <a:pt x="12" y="24"/>
                  </a:moveTo>
                  <a:cubicBezTo>
                    <a:pt x="11" y="18"/>
                    <a:pt x="8" y="0"/>
                    <a:pt x="0" y="0"/>
                  </a:cubicBezTo>
                </a:path>
              </a:pathLst>
            </a:cu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9867" name="Line 41"/>
          <p:cNvSpPr>
            <a:spLocks noChangeShapeType="1"/>
          </p:cNvSpPr>
          <p:nvPr/>
        </p:nvSpPr>
        <p:spPr bwMode="auto">
          <a:xfrm>
            <a:off x="4643438" y="981075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oval" w="sm" len="sm"/>
            <a:tailEnd type="oval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119868" name="Line 42"/>
          <p:cNvSpPr>
            <a:spLocks noChangeShapeType="1"/>
          </p:cNvSpPr>
          <p:nvPr/>
        </p:nvSpPr>
        <p:spPr bwMode="auto">
          <a:xfrm flipV="1">
            <a:off x="3851275" y="981075"/>
            <a:ext cx="781050" cy="13684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69" name="Line 43"/>
          <p:cNvSpPr>
            <a:spLocks noChangeShapeType="1"/>
          </p:cNvSpPr>
          <p:nvPr/>
        </p:nvSpPr>
        <p:spPr bwMode="auto">
          <a:xfrm flipH="1" flipV="1">
            <a:off x="4643438" y="909638"/>
            <a:ext cx="865187" cy="143986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74" name="Freeform 46"/>
          <p:cNvSpPr>
            <a:spLocks/>
          </p:cNvSpPr>
          <p:nvPr/>
        </p:nvSpPr>
        <p:spPr bwMode="auto">
          <a:xfrm>
            <a:off x="3203575" y="2349500"/>
            <a:ext cx="2987675" cy="347663"/>
          </a:xfrm>
          <a:custGeom>
            <a:avLst/>
            <a:gdLst>
              <a:gd name="T0" fmla="*/ 0 w 1695"/>
              <a:gd name="T1" fmla="*/ 2147483647 h 183"/>
              <a:gd name="T2" fmla="*/ 2147483647 w 1695"/>
              <a:gd name="T3" fmla="*/ 2147483647 h 183"/>
              <a:gd name="T4" fmla="*/ 2147483647 w 1695"/>
              <a:gd name="T5" fmla="*/ 2147483647 h 183"/>
              <a:gd name="T6" fmla="*/ 2147483647 w 1695"/>
              <a:gd name="T7" fmla="*/ 2147483647 h 183"/>
              <a:gd name="T8" fmla="*/ 2147483647 w 1695"/>
              <a:gd name="T9" fmla="*/ 2147483647 h 183"/>
              <a:gd name="T10" fmla="*/ 2147483647 w 1695"/>
              <a:gd name="T11" fmla="*/ 2147483647 h 183"/>
              <a:gd name="T12" fmla="*/ 2147483647 w 1695"/>
              <a:gd name="T13" fmla="*/ 2147483647 h 183"/>
              <a:gd name="T14" fmla="*/ 2147483647 w 1695"/>
              <a:gd name="T15" fmla="*/ 2147483647 h 183"/>
              <a:gd name="T16" fmla="*/ 2147483647 w 1695"/>
              <a:gd name="T17" fmla="*/ 2147483647 h 183"/>
              <a:gd name="T18" fmla="*/ 2147483647 w 1695"/>
              <a:gd name="T19" fmla="*/ 2147483647 h 183"/>
              <a:gd name="T20" fmla="*/ 2147483647 w 1695"/>
              <a:gd name="T21" fmla="*/ 2147483647 h 183"/>
              <a:gd name="T22" fmla="*/ 2147483647 w 1695"/>
              <a:gd name="T23" fmla="*/ 2147483647 h 183"/>
              <a:gd name="T24" fmla="*/ 2147483647 w 1695"/>
              <a:gd name="T25" fmla="*/ 2147483647 h 183"/>
              <a:gd name="T26" fmla="*/ 2147483647 w 1695"/>
              <a:gd name="T27" fmla="*/ 2147483647 h 183"/>
              <a:gd name="T28" fmla="*/ 2147483647 w 1695"/>
              <a:gd name="T29" fmla="*/ 2147483647 h 183"/>
              <a:gd name="T30" fmla="*/ 2147483647 w 1695"/>
              <a:gd name="T31" fmla="*/ 2147483647 h 183"/>
              <a:gd name="T32" fmla="*/ 2147483647 w 1695"/>
              <a:gd name="T33" fmla="*/ 2147483647 h 183"/>
              <a:gd name="T34" fmla="*/ 2147483647 w 1695"/>
              <a:gd name="T35" fmla="*/ 2147483647 h 183"/>
              <a:gd name="T36" fmla="*/ 2147483647 w 1695"/>
              <a:gd name="T37" fmla="*/ 2147483647 h 183"/>
              <a:gd name="T38" fmla="*/ 2147483647 w 1695"/>
              <a:gd name="T39" fmla="*/ 2147483647 h 183"/>
              <a:gd name="T40" fmla="*/ 2147483647 w 1695"/>
              <a:gd name="T41" fmla="*/ 2147483647 h 183"/>
              <a:gd name="T42" fmla="*/ 2147483647 w 1695"/>
              <a:gd name="T43" fmla="*/ 2147483647 h 183"/>
              <a:gd name="T44" fmla="*/ 2147483647 w 1695"/>
              <a:gd name="T45" fmla="*/ 2147483647 h 183"/>
              <a:gd name="T46" fmla="*/ 2147483647 w 1695"/>
              <a:gd name="T47" fmla="*/ 2147483647 h 183"/>
              <a:gd name="T48" fmla="*/ 2147483647 w 1695"/>
              <a:gd name="T49" fmla="*/ 2147483647 h 183"/>
              <a:gd name="T50" fmla="*/ 2147483647 w 1695"/>
              <a:gd name="T51" fmla="*/ 2147483647 h 183"/>
              <a:gd name="T52" fmla="*/ 2147483647 w 1695"/>
              <a:gd name="T53" fmla="*/ 2147483647 h 183"/>
              <a:gd name="T54" fmla="*/ 2147483647 w 1695"/>
              <a:gd name="T55" fmla="*/ 0 h 18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695"/>
              <a:gd name="T85" fmla="*/ 0 h 183"/>
              <a:gd name="T86" fmla="*/ 1695 w 1695"/>
              <a:gd name="T87" fmla="*/ 183 h 18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695" h="183">
                <a:moveTo>
                  <a:pt x="0" y="2"/>
                </a:moveTo>
                <a:lnTo>
                  <a:pt x="6" y="17"/>
                </a:lnTo>
                <a:lnTo>
                  <a:pt x="16" y="33"/>
                </a:lnTo>
                <a:lnTo>
                  <a:pt x="26" y="46"/>
                </a:lnTo>
                <a:lnTo>
                  <a:pt x="61" y="69"/>
                </a:lnTo>
                <a:lnTo>
                  <a:pt x="106" y="88"/>
                </a:lnTo>
                <a:lnTo>
                  <a:pt x="172" y="109"/>
                </a:lnTo>
                <a:lnTo>
                  <a:pt x="228" y="124"/>
                </a:lnTo>
                <a:lnTo>
                  <a:pt x="280" y="136"/>
                </a:lnTo>
                <a:lnTo>
                  <a:pt x="360" y="149"/>
                </a:lnTo>
                <a:lnTo>
                  <a:pt x="450" y="161"/>
                </a:lnTo>
                <a:lnTo>
                  <a:pt x="628" y="176"/>
                </a:lnTo>
                <a:lnTo>
                  <a:pt x="733" y="181"/>
                </a:lnTo>
                <a:lnTo>
                  <a:pt x="845" y="183"/>
                </a:lnTo>
                <a:lnTo>
                  <a:pt x="968" y="181"/>
                </a:lnTo>
                <a:lnTo>
                  <a:pt x="1080" y="176"/>
                </a:lnTo>
                <a:lnTo>
                  <a:pt x="1201" y="166"/>
                </a:lnTo>
                <a:lnTo>
                  <a:pt x="1319" y="152"/>
                </a:lnTo>
                <a:lnTo>
                  <a:pt x="1405" y="137"/>
                </a:lnTo>
                <a:lnTo>
                  <a:pt x="1493" y="119"/>
                </a:lnTo>
                <a:lnTo>
                  <a:pt x="1551" y="102"/>
                </a:lnTo>
                <a:lnTo>
                  <a:pt x="1604" y="82"/>
                </a:lnTo>
                <a:lnTo>
                  <a:pt x="1639" y="66"/>
                </a:lnTo>
                <a:lnTo>
                  <a:pt x="1663" y="51"/>
                </a:lnTo>
                <a:lnTo>
                  <a:pt x="1678" y="38"/>
                </a:lnTo>
                <a:lnTo>
                  <a:pt x="1689" y="26"/>
                </a:lnTo>
                <a:lnTo>
                  <a:pt x="1694" y="11"/>
                </a:lnTo>
                <a:lnTo>
                  <a:pt x="1695" y="0"/>
                </a:lnTo>
              </a:path>
            </a:pathLst>
          </a:custGeom>
          <a:solidFill>
            <a:schemeClr val="accent1">
              <a:alpha val="30196"/>
            </a:scheme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75" name="Text Box 67"/>
          <p:cNvSpPr txBox="1">
            <a:spLocks noChangeArrowheads="1"/>
          </p:cNvSpPr>
          <p:nvPr/>
        </p:nvSpPr>
        <p:spPr bwMode="auto">
          <a:xfrm>
            <a:off x="1547813" y="6237288"/>
            <a:ext cx="2873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</a:t>
            </a:r>
          </a:p>
        </p:txBody>
      </p:sp>
      <p:sp>
        <p:nvSpPr>
          <p:cNvPr id="119876" name="Text Box 68"/>
          <p:cNvSpPr txBox="1">
            <a:spLocks noChangeArrowheads="1"/>
          </p:cNvSpPr>
          <p:nvPr/>
        </p:nvSpPr>
        <p:spPr bwMode="auto">
          <a:xfrm>
            <a:off x="4500563" y="3860800"/>
            <a:ext cx="503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2</a:t>
            </a:r>
          </a:p>
        </p:txBody>
      </p:sp>
      <p:sp>
        <p:nvSpPr>
          <p:cNvPr id="119877" name="Text Box 69"/>
          <p:cNvSpPr txBox="1">
            <a:spLocks noChangeArrowheads="1"/>
          </p:cNvSpPr>
          <p:nvPr/>
        </p:nvSpPr>
        <p:spPr bwMode="auto">
          <a:xfrm>
            <a:off x="7092950" y="6430963"/>
            <a:ext cx="431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19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2000"/>
                                        <p:tgtEl>
                                          <p:spTgt spid="119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119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119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1198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119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2000"/>
                                        <p:tgtEl>
                                          <p:spTgt spid="119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119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2000"/>
                                        <p:tgtEl>
                                          <p:spTgt spid="119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119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2000"/>
                                        <p:tgtEl>
                                          <p:spTgt spid="119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2000"/>
                                        <p:tgtEl>
                                          <p:spTgt spid="119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119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119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119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2000"/>
                                        <p:tgtEl>
                                          <p:spTgt spid="119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2000"/>
                                        <p:tgtEl>
                                          <p:spTgt spid="1198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119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74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76" dur="2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78" dur="2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2" dur="20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4" dur="2000" fill="hold"/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6" dur="20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88" dur="20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90" dur="20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92" dur="2000" fill="hold"/>
                                        <p:tgtEl>
                                          <p:spTgt spid="119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119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 animBg="1"/>
      <p:bldP spid="119813" grpId="0" animBg="1"/>
      <p:bldP spid="119814" grpId="0" animBg="1"/>
      <p:bldP spid="119819" grpId="0" animBg="1"/>
      <p:bldP spid="119820" grpId="0" animBg="1"/>
      <p:bldP spid="119821" grpId="0" animBg="1"/>
      <p:bldP spid="119822" grpId="0" animBg="1"/>
      <p:bldP spid="119826" grpId="0" animBg="1"/>
      <p:bldP spid="119843" grpId="0" animBg="1"/>
      <p:bldP spid="119844" grpId="0" animBg="1"/>
      <p:bldP spid="119845" grpId="0" animBg="1"/>
      <p:bldP spid="119846" grpId="0" animBg="1"/>
      <p:bldP spid="119852" grpId="0" animBg="1"/>
      <p:bldP spid="119853" grpId="0" animBg="1"/>
      <p:bldP spid="119854" grpId="0" animBg="1"/>
      <p:bldP spid="119855" grpId="0" animBg="1"/>
      <p:bldP spid="119856" grpId="0" animBg="1"/>
      <p:bldP spid="119857" grpId="0" animBg="1"/>
      <p:bldP spid="119859" grpId="0" animBg="1"/>
      <p:bldP spid="119860" grpId="0" animBg="1"/>
      <p:bldP spid="119861" grpId="0" animBg="1"/>
      <p:bldP spid="119867" grpId="0" animBg="1"/>
      <p:bldP spid="119868" grpId="0" animBg="1"/>
      <p:bldP spid="119869" grpId="0" animBg="1"/>
      <p:bldP spid="119874" grpId="0" animBg="1"/>
      <p:bldP spid="119875" grpId="0"/>
      <p:bldP spid="119876" grpId="0"/>
      <p:bldP spid="119877" grpId="0"/>
      <p:bldP spid="11987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835696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Важно!!! ЕГЭ</a:t>
            </a:r>
            <a:endParaRPr lang="ru-RU" sz="3000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r="55290"/>
          <a:stretch>
            <a:fillRect/>
          </a:stretch>
        </p:blipFill>
        <p:spPr bwMode="auto">
          <a:xfrm>
            <a:off x="1403648" y="836712"/>
            <a:ext cx="28083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49064" r="1980"/>
          <a:stretch>
            <a:fillRect/>
          </a:stretch>
        </p:blipFill>
        <p:spPr bwMode="auto">
          <a:xfrm>
            <a:off x="4860032" y="764704"/>
            <a:ext cx="2907473" cy="259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print"/>
          <a:srcRect l="3844" r="13390" b="5461"/>
          <a:stretch>
            <a:fillRect/>
          </a:stretch>
        </p:blipFill>
        <p:spPr bwMode="auto">
          <a:xfrm>
            <a:off x="1259632" y="3573016"/>
            <a:ext cx="2931184" cy="265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 b="2439"/>
          <a:stretch>
            <a:fillRect/>
          </a:stretch>
        </p:blipFill>
        <p:spPr bwMode="auto">
          <a:xfrm>
            <a:off x="5004048" y="3501008"/>
            <a:ext cx="3101807" cy="27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827584" y="6165304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Выведите соотношения между </a:t>
            </a:r>
            <a:r>
              <a:rPr lang="en-US" b="1" dirty="0" smtClean="0">
                <a:solidFill>
                  <a:srgbClr val="FF0000"/>
                </a:solidFill>
                <a:latin typeface="Tahoma" pitchFamily="34" charset="0"/>
              </a:rPr>
              <a:t>R</a:t>
            </a:r>
            <a:r>
              <a:rPr lang="en-US" b="1" dirty="0" smtClean="0">
                <a:solidFill>
                  <a:srgbClr val="FF0000"/>
                </a:solidFill>
              </a:rPr>
              <a:t>, R</a:t>
            </a:r>
            <a:r>
              <a:rPr lang="ru-RU" b="1" baseline="-25000" dirty="0" err="1" smtClean="0">
                <a:solidFill>
                  <a:srgbClr val="FF0000"/>
                </a:solidFill>
              </a:rPr>
              <a:t>осн</a:t>
            </a:r>
            <a:r>
              <a:rPr lang="ru-RU" b="1" baseline="-25000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ru-RU" b="1" baseline="-25000" dirty="0" err="1" smtClean="0">
                <a:solidFill>
                  <a:srgbClr val="FF0000"/>
                </a:solidFill>
              </a:rPr>
              <a:t>осн</a:t>
            </a:r>
            <a:r>
              <a:rPr lang="ru-RU" b="1" baseline="-25000" dirty="0" smtClean="0">
                <a:solidFill>
                  <a:srgbClr val="FF0000"/>
                </a:solidFill>
              </a:rPr>
              <a:t>.</a:t>
            </a:r>
            <a:r>
              <a:rPr lang="ru-RU" b="1" dirty="0" smtClean="0">
                <a:solidFill>
                  <a:srgbClr val="FF0000"/>
                </a:solidFill>
              </a:rPr>
              <a:t> и </a:t>
            </a:r>
            <a:r>
              <a:rPr lang="en-US" b="1" dirty="0" smtClean="0">
                <a:solidFill>
                  <a:srgbClr val="FF0000"/>
                </a:solidFill>
                <a:latin typeface="Tahoma" pitchFamily="34" charset="0"/>
              </a:rPr>
              <a:t>H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1412776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В шар вписан конус, образующая которого равна диаметру основания. Найдите отношение полной поверхности этого конуса к поверхности шара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835696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Резервные задачи</a:t>
            </a:r>
            <a:endParaRPr lang="ru-RU" sz="3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3284984"/>
            <a:ext cx="727280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Площадь поверхности сферы, вписанной в конус, равна 100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.  Длина окружности, по которой сфера касается поверхности конуса, равна 6. Найдите радиус основания конуса.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5616624" cy="504056"/>
          </a:xfrm>
          <a:ln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Геометрические тела</a:t>
            </a:r>
            <a:endParaRPr lang="ru-RU" sz="3000" dirty="0"/>
          </a:p>
        </p:txBody>
      </p:sp>
      <p:pic>
        <p:nvPicPr>
          <p:cNvPr id="450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68760"/>
            <a:ext cx="6650782" cy="53409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C:\Users\TITAN\Desktop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5" name="TextBox 7"/>
          <p:cNvSpPr txBox="1">
            <a:spLocks noChangeArrowheads="1"/>
          </p:cNvSpPr>
          <p:nvPr/>
        </p:nvSpPr>
        <p:spPr bwMode="auto">
          <a:xfrm>
            <a:off x="250825" y="260350"/>
            <a:ext cx="8642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57"/>
          <p:cNvGrpSpPr>
            <a:grpSpLocks/>
          </p:cNvGrpSpPr>
          <p:nvPr/>
        </p:nvGrpSpPr>
        <p:grpSpPr bwMode="auto">
          <a:xfrm>
            <a:off x="250825" y="1412875"/>
            <a:ext cx="3816350" cy="4037013"/>
            <a:chOff x="251520" y="1412776"/>
            <a:chExt cx="3816424" cy="4037782"/>
          </a:xfrm>
        </p:grpSpPr>
        <p:sp>
          <p:nvSpPr>
            <p:cNvPr id="3092" name="TextBox 42"/>
            <p:cNvSpPr txBox="1">
              <a:spLocks noChangeArrowheads="1"/>
            </p:cNvSpPr>
            <p:nvPr/>
          </p:nvSpPr>
          <p:spPr bwMode="auto">
            <a:xfrm>
              <a:off x="3707904" y="4581128"/>
              <a:ext cx="36004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В</a:t>
              </a:r>
            </a:p>
          </p:txBody>
        </p:sp>
        <p:sp>
          <p:nvSpPr>
            <p:cNvPr id="3093" name="TextBox 45"/>
            <p:cNvSpPr txBox="1">
              <a:spLocks noChangeArrowheads="1"/>
            </p:cNvSpPr>
            <p:nvPr/>
          </p:nvSpPr>
          <p:spPr bwMode="auto">
            <a:xfrm>
              <a:off x="1979712" y="1412776"/>
              <a:ext cx="36004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С</a:t>
              </a:r>
            </a:p>
          </p:txBody>
        </p:sp>
        <p:grpSp>
          <p:nvGrpSpPr>
            <p:cNvPr id="3" name="Группа 21"/>
            <p:cNvGrpSpPr>
              <a:grpSpLocks/>
            </p:cNvGrpSpPr>
            <p:nvPr/>
          </p:nvGrpSpPr>
          <p:grpSpPr bwMode="auto">
            <a:xfrm>
              <a:off x="683568" y="1911498"/>
              <a:ext cx="2950528" cy="3133681"/>
              <a:chOff x="5724128" y="1628800"/>
              <a:chExt cx="2878520" cy="3456384"/>
            </a:xfrm>
          </p:grpSpPr>
          <p:grpSp>
            <p:nvGrpSpPr>
              <p:cNvPr id="5" name="Овал 10"/>
              <p:cNvGrpSpPr>
                <a:grpSpLocks/>
              </p:cNvGrpSpPr>
              <p:nvPr/>
            </p:nvGrpSpPr>
            <p:grpSpPr bwMode="auto">
              <a:xfrm>
                <a:off x="5712123" y="4220855"/>
                <a:ext cx="2902303" cy="880980"/>
                <a:chOff x="670560" y="4261104"/>
                <a:chExt cx="2974848" cy="798576"/>
              </a:xfrm>
            </p:grpSpPr>
            <p:pic>
              <p:nvPicPr>
                <p:cNvPr id="3110" name="Овал 10"/>
                <p:cNvPicPr>
                  <a:picLocks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670560" y="4261104"/>
                  <a:ext cx="2974848" cy="798576"/>
                </a:xfrm>
                <a:prstGeom prst="rect">
                  <a:avLst/>
                </a:prstGeom>
                <a:noFill/>
              </p:spPr>
            </p:pic>
            <p:sp>
              <p:nvSpPr>
                <p:cNvPr id="3111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1114952" y="4388637"/>
                  <a:ext cx="2086297" cy="543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ru-RU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cxnSp>
            <p:nvCxnSpPr>
              <p:cNvPr id="12" name="Прямая соединительная линия 11"/>
              <p:cNvCxnSpPr>
                <a:endCxn id="11" idx="2"/>
              </p:cNvCxnSpPr>
              <p:nvPr/>
            </p:nvCxnSpPr>
            <p:spPr>
              <a:xfrm flipH="1">
                <a:off x="5724128" y="1628800"/>
                <a:ext cx="1477044" cy="3032488"/>
              </a:xfrm>
              <a:prstGeom prst="line">
                <a:avLst/>
              </a:prstGeom>
              <a:gradFill>
                <a:gsLst>
                  <a:gs pos="55000">
                    <a:schemeClr val="bg1">
                      <a:alpha val="45000"/>
                    </a:schemeClr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path path="shape">
                  <a:fillToRect l="50000" t="50000" r="50000" b="50000"/>
                </a:path>
              </a:gradFill>
              <a:ln w="349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>
                <a:endCxn id="11" idx="6"/>
              </p:cNvCxnSpPr>
              <p:nvPr/>
            </p:nvCxnSpPr>
            <p:spPr>
              <a:xfrm>
                <a:off x="7201170" y="1628800"/>
                <a:ext cx="1401478" cy="3032488"/>
              </a:xfrm>
              <a:prstGeom prst="line">
                <a:avLst/>
              </a:prstGeom>
              <a:gradFill>
                <a:gsLst>
                  <a:gs pos="55000">
                    <a:schemeClr val="bg1">
                      <a:alpha val="45000"/>
                    </a:schemeClr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5000">
                    <a:schemeClr val="bg1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path path="shape">
                  <a:fillToRect l="50000" t="50000" r="50000" b="50000"/>
                </a:path>
              </a:gradFill>
              <a:ln w="3492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15" name="Arc 5"/>
              <p:cNvSpPr>
                <a:spLocks/>
              </p:cNvSpPr>
              <p:nvPr/>
            </p:nvSpPr>
            <p:spPr bwMode="auto">
              <a:xfrm rot="10800000" flipV="1">
                <a:off x="5724128" y="4653136"/>
                <a:ext cx="2878520" cy="432048"/>
              </a:xfrm>
              <a:custGeom>
                <a:avLst/>
                <a:gdLst>
                  <a:gd name="T0" fmla="*/ 2147483647 w 43121"/>
                  <a:gd name="T1" fmla="*/ 2147483647 h 21600"/>
                  <a:gd name="T2" fmla="*/ 0 w 43121"/>
                  <a:gd name="T3" fmla="*/ 2147483647 h 21600"/>
                  <a:gd name="T4" fmla="*/ 2147483647 w 4312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3121"/>
                  <a:gd name="T10" fmla="*/ 0 h 21600"/>
                  <a:gd name="T11" fmla="*/ 43121 w 4312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21" h="21600" fill="none" extrusionOk="0">
                    <a:moveTo>
                      <a:pt x="43120" y="1599"/>
                    </a:moveTo>
                    <a:cubicBezTo>
                      <a:pt x="42282" y="12877"/>
                      <a:pt x="32888" y="21599"/>
                      <a:pt x="21580" y="21600"/>
                    </a:cubicBezTo>
                    <a:cubicBezTo>
                      <a:pt x="10010" y="21600"/>
                      <a:pt x="494" y="12483"/>
                      <a:pt x="-1" y="924"/>
                    </a:cubicBezTo>
                  </a:path>
                  <a:path w="43121" h="21600" stroke="0" extrusionOk="0">
                    <a:moveTo>
                      <a:pt x="43120" y="1599"/>
                    </a:moveTo>
                    <a:cubicBezTo>
                      <a:pt x="42282" y="12877"/>
                      <a:pt x="32888" y="21599"/>
                      <a:pt x="21580" y="21600"/>
                    </a:cubicBezTo>
                    <a:cubicBezTo>
                      <a:pt x="10010" y="21600"/>
                      <a:pt x="494" y="12483"/>
                      <a:pt x="-1" y="924"/>
                    </a:cubicBezTo>
                    <a:lnTo>
                      <a:pt x="21580" y="0"/>
                    </a:lnTo>
                    <a:close/>
                  </a:path>
                </a:pathLst>
              </a:custGeom>
              <a:solidFill>
                <a:schemeClr val="bg1">
                  <a:alpha val="16078"/>
                </a:schemeClr>
              </a:solidFill>
              <a:ln w="31750">
                <a:solidFill>
                  <a:srgbClr val="1C1C1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6" name="Arc 5"/>
              <p:cNvSpPr>
                <a:spLocks/>
              </p:cNvSpPr>
              <p:nvPr/>
            </p:nvSpPr>
            <p:spPr bwMode="auto">
              <a:xfrm flipV="1">
                <a:off x="5724128" y="4221087"/>
                <a:ext cx="2808312" cy="409575"/>
              </a:xfrm>
              <a:custGeom>
                <a:avLst/>
                <a:gdLst>
                  <a:gd name="T0" fmla="*/ 2147483647 w 43121"/>
                  <a:gd name="T1" fmla="*/ 2147483647 h 21600"/>
                  <a:gd name="T2" fmla="*/ 0 w 43121"/>
                  <a:gd name="T3" fmla="*/ 2147483647 h 21600"/>
                  <a:gd name="T4" fmla="*/ 2147483647 w 4312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3121"/>
                  <a:gd name="T10" fmla="*/ 0 h 21600"/>
                  <a:gd name="T11" fmla="*/ 43121 w 4312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21" h="21600" fill="none" extrusionOk="0">
                    <a:moveTo>
                      <a:pt x="43120" y="1599"/>
                    </a:moveTo>
                    <a:cubicBezTo>
                      <a:pt x="42282" y="12877"/>
                      <a:pt x="32888" y="21599"/>
                      <a:pt x="21580" y="21600"/>
                    </a:cubicBezTo>
                    <a:cubicBezTo>
                      <a:pt x="10010" y="21600"/>
                      <a:pt x="494" y="12483"/>
                      <a:pt x="-1" y="924"/>
                    </a:cubicBezTo>
                  </a:path>
                  <a:path w="43121" h="21600" stroke="0" extrusionOk="0">
                    <a:moveTo>
                      <a:pt x="43120" y="1599"/>
                    </a:moveTo>
                    <a:cubicBezTo>
                      <a:pt x="42282" y="12877"/>
                      <a:pt x="32888" y="21599"/>
                      <a:pt x="21580" y="21600"/>
                    </a:cubicBezTo>
                    <a:cubicBezTo>
                      <a:pt x="10010" y="21600"/>
                      <a:pt x="494" y="12483"/>
                      <a:pt x="-1" y="924"/>
                    </a:cubicBezTo>
                    <a:lnTo>
                      <a:pt x="21580" y="0"/>
                    </a:lnTo>
                    <a:close/>
                  </a:path>
                </a:pathLst>
              </a:custGeom>
              <a:solidFill>
                <a:schemeClr val="bg1">
                  <a:alpha val="16078"/>
                </a:schemeClr>
              </a:solidFill>
              <a:ln w="38100">
                <a:solidFill>
                  <a:srgbClr val="1C1C1C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Группа 22"/>
            <p:cNvGrpSpPr>
              <a:grpSpLocks/>
            </p:cNvGrpSpPr>
            <p:nvPr/>
          </p:nvGrpSpPr>
          <p:grpSpPr bwMode="auto">
            <a:xfrm>
              <a:off x="323528" y="1916832"/>
              <a:ext cx="3672408" cy="3533726"/>
              <a:chOff x="755576" y="2420888"/>
              <a:chExt cx="3888432" cy="3744416"/>
            </a:xfrm>
          </p:grpSpPr>
          <p:sp>
            <p:nvSpPr>
              <p:cNvPr id="3107" name="Arc 20"/>
              <p:cNvSpPr>
                <a:spLocks/>
              </p:cNvSpPr>
              <p:nvPr/>
            </p:nvSpPr>
            <p:spPr bwMode="auto">
              <a:xfrm>
                <a:off x="755576" y="4221088"/>
                <a:ext cx="3857626" cy="533400"/>
              </a:xfrm>
              <a:custGeom>
                <a:avLst/>
                <a:gdLst>
                  <a:gd name="T0" fmla="*/ 2147483647 w 42859"/>
                  <a:gd name="T1" fmla="*/ 2147483647 h 21600"/>
                  <a:gd name="T2" fmla="*/ 0 w 42859"/>
                  <a:gd name="T3" fmla="*/ 2147483647 h 21600"/>
                  <a:gd name="T4" fmla="*/ 2147483647 w 4285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2859"/>
                  <a:gd name="T10" fmla="*/ 0 h 21600"/>
                  <a:gd name="T11" fmla="*/ 42859 w 4285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859" h="21600" fill="none" extrusionOk="0">
                    <a:moveTo>
                      <a:pt x="42859" y="2301"/>
                    </a:moveTo>
                    <a:cubicBezTo>
                      <a:pt x="41683" y="13276"/>
                      <a:pt x="32420" y="21599"/>
                      <a:pt x="21382" y="21600"/>
                    </a:cubicBezTo>
                    <a:cubicBezTo>
                      <a:pt x="10635" y="21600"/>
                      <a:pt x="1523" y="13699"/>
                      <a:pt x="0" y="3061"/>
                    </a:cubicBezTo>
                  </a:path>
                  <a:path w="42859" h="21600" stroke="0" extrusionOk="0">
                    <a:moveTo>
                      <a:pt x="42859" y="2301"/>
                    </a:moveTo>
                    <a:cubicBezTo>
                      <a:pt x="41683" y="13276"/>
                      <a:pt x="32420" y="21599"/>
                      <a:pt x="21382" y="21600"/>
                    </a:cubicBezTo>
                    <a:cubicBezTo>
                      <a:pt x="10635" y="21600"/>
                      <a:pt x="1523" y="13699"/>
                      <a:pt x="0" y="3061"/>
                    </a:cubicBezTo>
                    <a:lnTo>
                      <a:pt x="21382" y="0"/>
                    </a:lnTo>
                    <a:close/>
                  </a:path>
                </a:pathLst>
              </a:custGeom>
              <a:noFill/>
              <a:ln w="12700">
                <a:solidFill>
                  <a:srgbClr val="1C1C1C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08" name="Arc 19"/>
              <p:cNvSpPr>
                <a:spLocks/>
              </p:cNvSpPr>
              <p:nvPr/>
            </p:nvSpPr>
            <p:spPr bwMode="auto">
              <a:xfrm flipV="1">
                <a:off x="755576" y="3645024"/>
                <a:ext cx="3879850" cy="741362"/>
              </a:xfrm>
              <a:custGeom>
                <a:avLst/>
                <a:gdLst>
                  <a:gd name="T0" fmla="*/ 2147483647 w 43121"/>
                  <a:gd name="T1" fmla="*/ 2147483647 h 21600"/>
                  <a:gd name="T2" fmla="*/ 0 w 43121"/>
                  <a:gd name="T3" fmla="*/ 2147483647 h 21600"/>
                  <a:gd name="T4" fmla="*/ 2147483647 w 4312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3121"/>
                  <a:gd name="T10" fmla="*/ 0 h 21600"/>
                  <a:gd name="T11" fmla="*/ 43121 w 4312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21" h="21600" fill="none" extrusionOk="0">
                    <a:moveTo>
                      <a:pt x="43120" y="1599"/>
                    </a:moveTo>
                    <a:cubicBezTo>
                      <a:pt x="42282" y="12877"/>
                      <a:pt x="32888" y="21599"/>
                      <a:pt x="21580" y="21600"/>
                    </a:cubicBezTo>
                    <a:cubicBezTo>
                      <a:pt x="10010" y="21600"/>
                      <a:pt x="494" y="12483"/>
                      <a:pt x="-1" y="924"/>
                    </a:cubicBezTo>
                  </a:path>
                  <a:path w="43121" h="21600" stroke="0" extrusionOk="0">
                    <a:moveTo>
                      <a:pt x="43120" y="1599"/>
                    </a:moveTo>
                    <a:cubicBezTo>
                      <a:pt x="42282" y="12877"/>
                      <a:pt x="32888" y="21599"/>
                      <a:pt x="21580" y="21600"/>
                    </a:cubicBezTo>
                    <a:cubicBezTo>
                      <a:pt x="10010" y="21600"/>
                      <a:pt x="494" y="12483"/>
                      <a:pt x="-1" y="924"/>
                    </a:cubicBezTo>
                    <a:lnTo>
                      <a:pt x="21580" y="0"/>
                    </a:lnTo>
                    <a:close/>
                  </a:path>
                </a:pathLst>
              </a:custGeom>
              <a:noFill/>
              <a:ln w="12700">
                <a:solidFill>
                  <a:srgbClr val="1C1C1C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754974" y="2420123"/>
                <a:ext cx="3889637" cy="3745181"/>
              </a:xfrm>
              <a:prstGeom prst="ellipse">
                <a:avLst/>
              </a:prstGeom>
              <a:solidFill>
                <a:schemeClr val="accent1">
                  <a:alpha val="4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endParaRPr>
              </a:p>
            </p:txBody>
          </p:sp>
        </p:grpSp>
        <p:cxnSp>
          <p:nvCxnSpPr>
            <p:cNvPr id="25" name="Прямая соединительная линия 24"/>
            <p:cNvCxnSpPr>
              <a:stCxn id="21" idx="0"/>
            </p:cNvCxnSpPr>
            <p:nvPr/>
          </p:nvCxnSpPr>
          <p:spPr>
            <a:xfrm>
              <a:off x="2159732" y="1916110"/>
              <a:ext cx="36514" cy="2800883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611890" y="4645542"/>
              <a:ext cx="2951219" cy="66688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>
              <a:endCxn id="34" idx="1"/>
            </p:cNvCxnSpPr>
            <p:nvPr/>
          </p:nvCxnSpPr>
          <p:spPr>
            <a:xfrm flipV="1">
              <a:off x="611890" y="3451514"/>
              <a:ext cx="1522442" cy="1194027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Блок-схема: узел 32"/>
            <p:cNvSpPr/>
            <p:nvPr/>
          </p:nvSpPr>
          <p:spPr>
            <a:xfrm>
              <a:off x="3563109" y="4645542"/>
              <a:ext cx="73026" cy="66688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Блок-схема: узел 33"/>
            <p:cNvSpPr/>
            <p:nvPr/>
          </p:nvSpPr>
          <p:spPr>
            <a:xfrm>
              <a:off x="2123219" y="3445163"/>
              <a:ext cx="73026" cy="42871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" name="Блок-схема: узел 37"/>
            <p:cNvSpPr/>
            <p:nvPr/>
          </p:nvSpPr>
          <p:spPr>
            <a:xfrm>
              <a:off x="611890" y="4645542"/>
              <a:ext cx="63501" cy="58749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 </a:t>
              </a:r>
            </a:p>
          </p:txBody>
        </p:sp>
        <p:sp>
          <p:nvSpPr>
            <p:cNvPr id="39" name="Блок-схема: узел 38"/>
            <p:cNvSpPr/>
            <p:nvPr/>
          </p:nvSpPr>
          <p:spPr>
            <a:xfrm>
              <a:off x="2196246" y="1844658"/>
              <a:ext cx="63501" cy="58749"/>
            </a:xfrm>
            <a:prstGeom prst="flowChartConnector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dirty="0"/>
                <a:t> </a:t>
              </a: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2196246" y="3511851"/>
              <a:ext cx="1490691" cy="1190852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4" name="TextBox 43"/>
            <p:cNvSpPr txBox="1">
              <a:spLocks noChangeArrowheads="1"/>
            </p:cNvSpPr>
            <p:nvPr/>
          </p:nvSpPr>
          <p:spPr bwMode="auto">
            <a:xfrm>
              <a:off x="1979712" y="4645135"/>
              <a:ext cx="360040" cy="341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Н</a:t>
              </a:r>
            </a:p>
          </p:txBody>
        </p:sp>
        <p:sp>
          <p:nvSpPr>
            <p:cNvPr id="3105" name="TextBox 44"/>
            <p:cNvSpPr txBox="1">
              <a:spLocks noChangeArrowheads="1"/>
            </p:cNvSpPr>
            <p:nvPr/>
          </p:nvSpPr>
          <p:spPr bwMode="auto">
            <a:xfrm>
              <a:off x="1691680" y="3178305"/>
              <a:ext cx="360040" cy="341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О</a:t>
              </a:r>
            </a:p>
          </p:txBody>
        </p:sp>
        <p:sp>
          <p:nvSpPr>
            <p:cNvPr id="3106" name="TextBox 46"/>
            <p:cNvSpPr txBox="1">
              <a:spLocks noChangeArrowheads="1"/>
            </p:cNvSpPr>
            <p:nvPr/>
          </p:nvSpPr>
          <p:spPr bwMode="auto">
            <a:xfrm>
              <a:off x="251520" y="4645135"/>
              <a:ext cx="360040" cy="341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А</a:t>
              </a:r>
            </a:p>
          </p:txBody>
        </p:sp>
      </p:grp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924300" y="1844675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1)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851275" y="2565400"/>
            <a:ext cx="576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2)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3995738" y="3284538"/>
            <a:ext cx="431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3)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4211638" y="4797425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4)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4067175" y="5661025"/>
            <a:ext cx="433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5)</a:t>
            </a:r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/>
        </p:nvGraphicFramePr>
        <p:xfrm>
          <a:off x="4284663" y="1773238"/>
          <a:ext cx="1125537" cy="461962"/>
        </p:xfrm>
        <a:graphic>
          <a:graphicData uri="http://schemas.openxmlformats.org/presentationml/2006/ole">
            <p:oleObj spid="_x0000_s41986" name="Формула" r:id="rId6" imgW="482400" imgH="215640" progId="Equation.3">
              <p:embed/>
            </p:oleObj>
          </a:graphicData>
        </a:graphic>
      </p:graphicFrame>
      <p:graphicFrame>
        <p:nvGraphicFramePr>
          <p:cNvPr id="18" name="Object 3"/>
          <p:cNvGraphicFramePr>
            <a:graphicFrameLocks noChangeAspect="1"/>
          </p:cNvGraphicFramePr>
          <p:nvPr/>
        </p:nvGraphicFramePr>
        <p:xfrm>
          <a:off x="4140200" y="2276475"/>
          <a:ext cx="4803775" cy="979488"/>
        </p:xfrm>
        <a:graphic>
          <a:graphicData uri="http://schemas.openxmlformats.org/presentationml/2006/ole">
            <p:oleObj spid="_x0000_s41987" name="Формула" r:id="rId7" imgW="2057400" imgH="457200" progId="Equation.3">
              <p:embed/>
            </p:oleObj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4284663" y="3284538"/>
          <a:ext cx="4175125" cy="1357312"/>
        </p:xfrm>
        <a:graphic>
          <a:graphicData uri="http://schemas.openxmlformats.org/presentationml/2006/ole">
            <p:oleObj spid="_x0000_s41988" name="Формула" r:id="rId8" imgW="1739880" imgH="634680" progId="Equation.3">
              <p:embed/>
            </p:oleObj>
          </a:graphicData>
        </a:graphic>
      </p:graphicFrame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4572000" y="4581525"/>
          <a:ext cx="3140075" cy="923925"/>
        </p:xfrm>
        <a:graphic>
          <a:graphicData uri="http://schemas.openxmlformats.org/presentationml/2006/ole">
            <p:oleObj spid="_x0000_s41989" name="Формула" r:id="rId9" imgW="1346040" imgH="431640" progId="Equation.3">
              <p:embed/>
            </p:oleObj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/>
        </p:nvGraphicFramePr>
        <p:xfrm>
          <a:off x="4356100" y="5300663"/>
          <a:ext cx="4032250" cy="977900"/>
        </p:xfrm>
        <a:graphic>
          <a:graphicData uri="http://schemas.openxmlformats.org/presentationml/2006/ole">
            <p:oleObj spid="_x0000_s41990" name="Формула" r:id="rId10" imgW="1726920" imgH="457200" progId="Equation.3">
              <p:embed/>
            </p:oleObj>
          </a:graphicData>
        </a:graphic>
      </p:graphicFrame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5580112" y="3212976"/>
            <a:ext cx="2952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равносторонний</a:t>
            </a:r>
          </a:p>
        </p:txBody>
      </p:sp>
      <p:sp>
        <p:nvSpPr>
          <p:cNvPr id="47" name="Заголовок 1"/>
          <p:cNvSpPr txBox="1">
            <a:spLocks/>
          </p:cNvSpPr>
          <p:nvPr/>
        </p:nvSpPr>
        <p:spPr>
          <a:xfrm>
            <a:off x="1403648" y="188640"/>
            <a:ext cx="6408712" cy="1152128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шар вписан конус, образующая которого равна диаметру основания. Найдите отношение полной поверхности этого конуса к поверхности шара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C:\Users\TITAN\Desktop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610" name="Freeform 58"/>
          <p:cNvSpPr>
            <a:spLocks/>
          </p:cNvSpPr>
          <p:nvPr/>
        </p:nvSpPr>
        <p:spPr bwMode="auto">
          <a:xfrm>
            <a:off x="1778000" y="2089150"/>
            <a:ext cx="882650" cy="2273300"/>
          </a:xfrm>
          <a:custGeom>
            <a:avLst/>
            <a:gdLst>
              <a:gd name="T0" fmla="*/ 12700 w 556"/>
              <a:gd name="T1" fmla="*/ 2273300 h 1432"/>
              <a:gd name="T2" fmla="*/ 0 w 556"/>
              <a:gd name="T3" fmla="*/ 0 h 1432"/>
              <a:gd name="T4" fmla="*/ 882650 w 556"/>
              <a:gd name="T5" fmla="*/ 1828800 h 1432"/>
              <a:gd name="T6" fmla="*/ 12700 w 556"/>
              <a:gd name="T7" fmla="*/ 2273300 h 1432"/>
              <a:gd name="T8" fmla="*/ 0 60000 65536"/>
              <a:gd name="T9" fmla="*/ 0 60000 65536"/>
              <a:gd name="T10" fmla="*/ 0 60000 65536"/>
              <a:gd name="T11" fmla="*/ 0 60000 65536"/>
              <a:gd name="T12" fmla="*/ 0 w 556"/>
              <a:gd name="T13" fmla="*/ 0 h 1432"/>
              <a:gd name="T14" fmla="*/ 556 w 556"/>
              <a:gd name="T15" fmla="*/ 1432 h 14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6" h="1432">
                <a:moveTo>
                  <a:pt x="8" y="1432"/>
                </a:moveTo>
                <a:lnTo>
                  <a:pt x="0" y="0"/>
                </a:lnTo>
                <a:lnTo>
                  <a:pt x="556" y="1152"/>
                </a:lnTo>
                <a:lnTo>
                  <a:pt x="8" y="1432"/>
                </a:lnTo>
                <a:close/>
              </a:path>
            </a:pathLst>
          </a:custGeom>
          <a:solidFill>
            <a:srgbClr val="00D0CB">
              <a:alpha val="5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04" name="Freeform 52"/>
          <p:cNvSpPr>
            <a:spLocks/>
          </p:cNvSpPr>
          <p:nvPr/>
        </p:nvSpPr>
        <p:spPr bwMode="auto">
          <a:xfrm>
            <a:off x="1785938" y="2076450"/>
            <a:ext cx="1497012" cy="3163888"/>
          </a:xfrm>
          <a:custGeom>
            <a:avLst/>
            <a:gdLst>
              <a:gd name="T0" fmla="*/ 1497012 w 943"/>
              <a:gd name="T1" fmla="*/ 3149601 h 1993"/>
              <a:gd name="T2" fmla="*/ 0 w 943"/>
              <a:gd name="T3" fmla="*/ 3163888 h 1993"/>
              <a:gd name="T4" fmla="*/ 4762 w 943"/>
              <a:gd name="T5" fmla="*/ 0 h 1993"/>
              <a:gd name="T6" fmla="*/ 1497012 w 943"/>
              <a:gd name="T7" fmla="*/ 3149601 h 1993"/>
              <a:gd name="T8" fmla="*/ 0 60000 65536"/>
              <a:gd name="T9" fmla="*/ 0 60000 65536"/>
              <a:gd name="T10" fmla="*/ 0 60000 65536"/>
              <a:gd name="T11" fmla="*/ 0 60000 65536"/>
              <a:gd name="T12" fmla="*/ 0 w 943"/>
              <a:gd name="T13" fmla="*/ 0 h 1993"/>
              <a:gd name="T14" fmla="*/ 943 w 943"/>
              <a:gd name="T15" fmla="*/ 1993 h 199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3" h="1993">
                <a:moveTo>
                  <a:pt x="943" y="1984"/>
                </a:moveTo>
                <a:lnTo>
                  <a:pt x="0" y="1993"/>
                </a:lnTo>
                <a:lnTo>
                  <a:pt x="3" y="0"/>
                </a:lnTo>
                <a:lnTo>
                  <a:pt x="943" y="1984"/>
                </a:lnTo>
                <a:close/>
              </a:path>
            </a:pathLst>
          </a:custGeom>
          <a:solidFill>
            <a:srgbClr val="00B8B4">
              <a:alpha val="5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02" name="Freeform 50"/>
          <p:cNvSpPr>
            <a:spLocks/>
          </p:cNvSpPr>
          <p:nvPr/>
        </p:nvSpPr>
        <p:spPr bwMode="auto">
          <a:xfrm>
            <a:off x="1763713" y="2089150"/>
            <a:ext cx="909637" cy="1854200"/>
          </a:xfrm>
          <a:custGeom>
            <a:avLst/>
            <a:gdLst>
              <a:gd name="T0" fmla="*/ 909637 w 573"/>
              <a:gd name="T1" fmla="*/ 1847850 h 1168"/>
              <a:gd name="T2" fmla="*/ 0 w 573"/>
              <a:gd name="T3" fmla="*/ 1854200 h 1168"/>
              <a:gd name="T4" fmla="*/ 26987 w 573"/>
              <a:gd name="T5" fmla="*/ 0 h 1168"/>
              <a:gd name="T6" fmla="*/ 909637 w 573"/>
              <a:gd name="T7" fmla="*/ 1847850 h 1168"/>
              <a:gd name="T8" fmla="*/ 0 60000 65536"/>
              <a:gd name="T9" fmla="*/ 0 60000 65536"/>
              <a:gd name="T10" fmla="*/ 0 60000 65536"/>
              <a:gd name="T11" fmla="*/ 0 60000 65536"/>
              <a:gd name="T12" fmla="*/ 0 w 573"/>
              <a:gd name="T13" fmla="*/ 0 h 1168"/>
              <a:gd name="T14" fmla="*/ 573 w 573"/>
              <a:gd name="T15" fmla="*/ 1168 h 11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3" h="1168">
                <a:moveTo>
                  <a:pt x="573" y="1164"/>
                </a:moveTo>
                <a:lnTo>
                  <a:pt x="0" y="1168"/>
                </a:lnTo>
                <a:lnTo>
                  <a:pt x="17" y="0"/>
                </a:lnTo>
                <a:lnTo>
                  <a:pt x="573" y="1164"/>
                </a:lnTo>
                <a:close/>
              </a:path>
            </a:pathLst>
          </a:custGeom>
          <a:solidFill>
            <a:srgbClr val="333399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99" name="Freeform 47"/>
          <p:cNvSpPr>
            <a:spLocks/>
          </p:cNvSpPr>
          <p:nvPr/>
        </p:nvSpPr>
        <p:spPr bwMode="auto">
          <a:xfrm>
            <a:off x="1781175" y="3933825"/>
            <a:ext cx="876300" cy="442913"/>
          </a:xfrm>
          <a:custGeom>
            <a:avLst/>
            <a:gdLst>
              <a:gd name="T0" fmla="*/ 9525 w 552"/>
              <a:gd name="T1" fmla="*/ 442913 h 279"/>
              <a:gd name="T2" fmla="*/ 0 w 552"/>
              <a:gd name="T3" fmla="*/ 9525 h 279"/>
              <a:gd name="T4" fmla="*/ 876300 w 552"/>
              <a:gd name="T5" fmla="*/ 0 h 279"/>
              <a:gd name="T6" fmla="*/ 9525 w 552"/>
              <a:gd name="T7" fmla="*/ 442913 h 279"/>
              <a:gd name="T8" fmla="*/ 0 60000 65536"/>
              <a:gd name="T9" fmla="*/ 0 60000 65536"/>
              <a:gd name="T10" fmla="*/ 0 60000 65536"/>
              <a:gd name="T11" fmla="*/ 0 60000 65536"/>
              <a:gd name="T12" fmla="*/ 0 w 552"/>
              <a:gd name="T13" fmla="*/ 0 h 279"/>
              <a:gd name="T14" fmla="*/ 552 w 552"/>
              <a:gd name="T15" fmla="*/ 279 h 2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" h="279">
                <a:moveTo>
                  <a:pt x="6" y="279"/>
                </a:moveTo>
                <a:lnTo>
                  <a:pt x="0" y="6"/>
                </a:lnTo>
                <a:lnTo>
                  <a:pt x="552" y="0"/>
                </a:lnTo>
                <a:lnTo>
                  <a:pt x="6" y="279"/>
                </a:lnTo>
                <a:close/>
              </a:path>
            </a:pathLst>
          </a:custGeom>
          <a:solidFill>
            <a:srgbClr val="009999">
              <a:alpha val="5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323850" y="2036763"/>
            <a:ext cx="3003550" cy="3840162"/>
            <a:chOff x="324" y="1367"/>
            <a:chExt cx="1892" cy="2419"/>
          </a:xfrm>
        </p:grpSpPr>
        <p:sp>
          <p:nvSpPr>
            <p:cNvPr id="5159" name="Oval 6"/>
            <p:cNvSpPr>
              <a:spLocks noChangeArrowheads="1"/>
            </p:cNvSpPr>
            <p:nvPr/>
          </p:nvSpPr>
          <p:spPr bwMode="auto">
            <a:xfrm>
              <a:off x="324" y="3022"/>
              <a:ext cx="1876" cy="763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60" name="Line 5"/>
            <p:cNvSpPr>
              <a:spLocks noChangeShapeType="1"/>
            </p:cNvSpPr>
            <p:nvPr/>
          </p:nvSpPr>
          <p:spPr bwMode="auto">
            <a:xfrm>
              <a:off x="340" y="3385"/>
              <a:ext cx="1860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1" name="Line 7"/>
            <p:cNvSpPr>
              <a:spLocks noChangeShapeType="1"/>
            </p:cNvSpPr>
            <p:nvPr/>
          </p:nvSpPr>
          <p:spPr bwMode="auto">
            <a:xfrm flipH="1" flipV="1">
              <a:off x="1247" y="1389"/>
              <a:ext cx="953" cy="1996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2" name="Line 8"/>
            <p:cNvSpPr>
              <a:spLocks noChangeShapeType="1"/>
            </p:cNvSpPr>
            <p:nvPr/>
          </p:nvSpPr>
          <p:spPr bwMode="auto">
            <a:xfrm rot="60000" flipV="1">
              <a:off x="340" y="1389"/>
              <a:ext cx="907" cy="1996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3" name="Oval 29"/>
            <p:cNvSpPr>
              <a:spLocks noChangeArrowheads="1"/>
            </p:cNvSpPr>
            <p:nvPr/>
          </p:nvSpPr>
          <p:spPr bwMode="auto">
            <a:xfrm>
              <a:off x="657" y="2205"/>
              <a:ext cx="1179" cy="1164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64" name="Line 6"/>
            <p:cNvSpPr>
              <a:spLocks noChangeShapeType="1"/>
            </p:cNvSpPr>
            <p:nvPr/>
          </p:nvSpPr>
          <p:spPr bwMode="auto">
            <a:xfrm flipV="1">
              <a:off x="1247" y="1389"/>
              <a:ext cx="0" cy="1996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5" name="Oval 30"/>
            <p:cNvSpPr>
              <a:spLocks noChangeArrowheads="1"/>
            </p:cNvSpPr>
            <p:nvPr/>
          </p:nvSpPr>
          <p:spPr bwMode="auto">
            <a:xfrm>
              <a:off x="703" y="2387"/>
              <a:ext cx="1088" cy="348"/>
            </a:xfrm>
            <a:prstGeom prst="ellipse">
              <a:avLst/>
            </a:prstGeom>
            <a:noFill/>
            <a:ln w="19050">
              <a:solidFill>
                <a:schemeClr val="tx2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66" name="Line 13"/>
            <p:cNvSpPr>
              <a:spLocks noChangeShapeType="1"/>
            </p:cNvSpPr>
            <p:nvPr/>
          </p:nvSpPr>
          <p:spPr bwMode="auto">
            <a:xfrm>
              <a:off x="1247" y="2568"/>
              <a:ext cx="5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7" name="Line 14"/>
            <p:cNvSpPr>
              <a:spLocks noChangeShapeType="1"/>
            </p:cNvSpPr>
            <p:nvPr/>
          </p:nvSpPr>
          <p:spPr bwMode="auto">
            <a:xfrm flipV="1">
              <a:off x="1247" y="2568"/>
              <a:ext cx="544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8" name="Oval 31"/>
            <p:cNvSpPr>
              <a:spLocks noChangeArrowheads="1"/>
            </p:cNvSpPr>
            <p:nvPr/>
          </p:nvSpPr>
          <p:spPr bwMode="auto">
            <a:xfrm>
              <a:off x="1208" y="2795"/>
              <a:ext cx="62" cy="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169" name="Oval 31"/>
            <p:cNvSpPr>
              <a:spLocks noChangeArrowheads="1"/>
            </p:cNvSpPr>
            <p:nvPr/>
          </p:nvSpPr>
          <p:spPr bwMode="auto">
            <a:xfrm>
              <a:off x="1202" y="2523"/>
              <a:ext cx="62" cy="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170" name="Oval 31"/>
            <p:cNvSpPr>
              <a:spLocks noChangeArrowheads="1"/>
            </p:cNvSpPr>
            <p:nvPr/>
          </p:nvSpPr>
          <p:spPr bwMode="auto">
            <a:xfrm>
              <a:off x="1768" y="2523"/>
              <a:ext cx="62" cy="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171" name="Oval 31"/>
            <p:cNvSpPr>
              <a:spLocks noChangeArrowheads="1"/>
            </p:cNvSpPr>
            <p:nvPr/>
          </p:nvSpPr>
          <p:spPr bwMode="auto">
            <a:xfrm>
              <a:off x="1224" y="3339"/>
              <a:ext cx="62" cy="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172" name="Oval 31"/>
            <p:cNvSpPr>
              <a:spLocks noChangeArrowheads="1"/>
            </p:cNvSpPr>
            <p:nvPr/>
          </p:nvSpPr>
          <p:spPr bwMode="auto">
            <a:xfrm>
              <a:off x="2154" y="3339"/>
              <a:ext cx="62" cy="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173" name="Oval 31"/>
            <p:cNvSpPr>
              <a:spLocks noChangeArrowheads="1"/>
            </p:cNvSpPr>
            <p:nvPr/>
          </p:nvSpPr>
          <p:spPr bwMode="auto">
            <a:xfrm>
              <a:off x="1224" y="1367"/>
              <a:ext cx="62" cy="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2400"/>
            </a:p>
          </p:txBody>
        </p:sp>
        <p:sp>
          <p:nvSpPr>
            <p:cNvPr id="5174" name="Freeform 19"/>
            <p:cNvSpPr>
              <a:spLocks/>
            </p:cNvSpPr>
            <p:nvPr/>
          </p:nvSpPr>
          <p:spPr bwMode="auto">
            <a:xfrm>
              <a:off x="324" y="3375"/>
              <a:ext cx="1876" cy="411"/>
            </a:xfrm>
            <a:custGeom>
              <a:avLst/>
              <a:gdLst>
                <a:gd name="T0" fmla="*/ 0 w 1876"/>
                <a:gd name="T1" fmla="*/ 0 h 411"/>
                <a:gd name="T2" fmla="*/ 0 w 1876"/>
                <a:gd name="T3" fmla="*/ 63 h 411"/>
                <a:gd name="T4" fmla="*/ 48 w 1876"/>
                <a:gd name="T5" fmla="*/ 147 h 411"/>
                <a:gd name="T6" fmla="*/ 99 w 1876"/>
                <a:gd name="T7" fmla="*/ 204 h 411"/>
                <a:gd name="T8" fmla="*/ 162 w 1876"/>
                <a:gd name="T9" fmla="*/ 243 h 411"/>
                <a:gd name="T10" fmla="*/ 243 w 1876"/>
                <a:gd name="T11" fmla="*/ 285 h 411"/>
                <a:gd name="T12" fmla="*/ 339 w 1876"/>
                <a:gd name="T13" fmla="*/ 324 h 411"/>
                <a:gd name="T14" fmla="*/ 474 w 1876"/>
                <a:gd name="T15" fmla="*/ 360 h 411"/>
                <a:gd name="T16" fmla="*/ 576 w 1876"/>
                <a:gd name="T17" fmla="*/ 381 h 411"/>
                <a:gd name="T18" fmla="*/ 711 w 1876"/>
                <a:gd name="T19" fmla="*/ 402 h 411"/>
                <a:gd name="T20" fmla="*/ 906 w 1876"/>
                <a:gd name="T21" fmla="*/ 411 h 411"/>
                <a:gd name="T22" fmla="*/ 1017 w 1876"/>
                <a:gd name="T23" fmla="*/ 408 h 411"/>
                <a:gd name="T24" fmla="*/ 1180 w 1876"/>
                <a:gd name="T25" fmla="*/ 397 h 411"/>
                <a:gd name="T26" fmla="*/ 1278 w 1876"/>
                <a:gd name="T27" fmla="*/ 384 h 411"/>
                <a:gd name="T28" fmla="*/ 1380 w 1876"/>
                <a:gd name="T29" fmla="*/ 363 h 411"/>
                <a:gd name="T30" fmla="*/ 1527 w 1876"/>
                <a:gd name="T31" fmla="*/ 327 h 411"/>
                <a:gd name="T32" fmla="*/ 1649 w 1876"/>
                <a:gd name="T33" fmla="*/ 282 h 411"/>
                <a:gd name="T34" fmla="*/ 1748 w 1876"/>
                <a:gd name="T35" fmla="*/ 221 h 411"/>
                <a:gd name="T36" fmla="*/ 1830 w 1876"/>
                <a:gd name="T37" fmla="*/ 146 h 411"/>
                <a:gd name="T38" fmla="*/ 1863 w 1876"/>
                <a:gd name="T39" fmla="*/ 105 h 411"/>
                <a:gd name="T40" fmla="*/ 1876 w 1876"/>
                <a:gd name="T41" fmla="*/ 55 h 411"/>
                <a:gd name="T42" fmla="*/ 1876 w 1876"/>
                <a:gd name="T43" fmla="*/ 10 h 41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76"/>
                <a:gd name="T67" fmla="*/ 0 h 411"/>
                <a:gd name="T68" fmla="*/ 1876 w 1876"/>
                <a:gd name="T69" fmla="*/ 411 h 41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76" h="411">
                  <a:moveTo>
                    <a:pt x="0" y="0"/>
                  </a:moveTo>
                  <a:lnTo>
                    <a:pt x="0" y="63"/>
                  </a:lnTo>
                  <a:lnTo>
                    <a:pt x="48" y="147"/>
                  </a:lnTo>
                  <a:lnTo>
                    <a:pt x="99" y="204"/>
                  </a:lnTo>
                  <a:lnTo>
                    <a:pt x="162" y="243"/>
                  </a:lnTo>
                  <a:lnTo>
                    <a:pt x="243" y="285"/>
                  </a:lnTo>
                  <a:lnTo>
                    <a:pt x="339" y="324"/>
                  </a:lnTo>
                  <a:lnTo>
                    <a:pt x="474" y="360"/>
                  </a:lnTo>
                  <a:lnTo>
                    <a:pt x="576" y="381"/>
                  </a:lnTo>
                  <a:lnTo>
                    <a:pt x="711" y="402"/>
                  </a:lnTo>
                  <a:lnTo>
                    <a:pt x="906" y="411"/>
                  </a:lnTo>
                  <a:lnTo>
                    <a:pt x="1017" y="408"/>
                  </a:lnTo>
                  <a:lnTo>
                    <a:pt x="1180" y="397"/>
                  </a:lnTo>
                  <a:lnTo>
                    <a:pt x="1278" y="384"/>
                  </a:lnTo>
                  <a:lnTo>
                    <a:pt x="1380" y="363"/>
                  </a:lnTo>
                  <a:lnTo>
                    <a:pt x="1527" y="327"/>
                  </a:lnTo>
                  <a:lnTo>
                    <a:pt x="1649" y="282"/>
                  </a:lnTo>
                  <a:lnTo>
                    <a:pt x="1748" y="221"/>
                  </a:lnTo>
                  <a:lnTo>
                    <a:pt x="1830" y="146"/>
                  </a:lnTo>
                  <a:lnTo>
                    <a:pt x="1863" y="105"/>
                  </a:lnTo>
                  <a:lnTo>
                    <a:pt x="1876" y="55"/>
                  </a:lnTo>
                  <a:lnTo>
                    <a:pt x="1876" y="10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33" name="Text Box 15"/>
          <p:cNvSpPr txBox="1">
            <a:spLocks noChangeArrowheads="1"/>
          </p:cNvSpPr>
          <p:nvPr/>
        </p:nvSpPr>
        <p:spPr bwMode="auto">
          <a:xfrm>
            <a:off x="34925" y="5095875"/>
            <a:ext cx="292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5134" name="Text Box 16"/>
          <p:cNvSpPr txBox="1">
            <a:spLocks noChangeArrowheads="1"/>
          </p:cNvSpPr>
          <p:nvPr/>
        </p:nvSpPr>
        <p:spPr bwMode="auto">
          <a:xfrm>
            <a:off x="3276600" y="5089525"/>
            <a:ext cx="292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5135" name="Text Box 18"/>
          <p:cNvSpPr txBox="1">
            <a:spLocks noChangeArrowheads="1"/>
          </p:cNvSpPr>
          <p:nvPr/>
        </p:nvSpPr>
        <p:spPr bwMode="auto">
          <a:xfrm>
            <a:off x="1619250" y="5233988"/>
            <a:ext cx="292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O</a:t>
            </a:r>
            <a:endParaRPr lang="ru-RU" b="1"/>
          </a:p>
        </p:txBody>
      </p:sp>
      <p:sp>
        <p:nvSpPr>
          <p:cNvPr id="5136" name="Text Box 19"/>
          <p:cNvSpPr txBox="1">
            <a:spLocks noChangeArrowheads="1"/>
          </p:cNvSpPr>
          <p:nvPr/>
        </p:nvSpPr>
        <p:spPr bwMode="auto">
          <a:xfrm>
            <a:off x="1616075" y="1711325"/>
            <a:ext cx="292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S</a:t>
            </a:r>
            <a:endParaRPr lang="ru-RU" b="1"/>
          </a:p>
        </p:txBody>
      </p:sp>
      <p:sp>
        <p:nvSpPr>
          <p:cNvPr id="5137" name="Text Box 18"/>
          <p:cNvSpPr txBox="1">
            <a:spLocks noChangeArrowheads="1"/>
          </p:cNvSpPr>
          <p:nvPr/>
        </p:nvSpPr>
        <p:spPr bwMode="auto">
          <a:xfrm>
            <a:off x="1403350" y="422433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О</a:t>
            </a:r>
            <a:r>
              <a:rPr lang="ru-RU" b="1" baseline="-25000"/>
              <a:t>1</a:t>
            </a:r>
          </a:p>
        </p:txBody>
      </p:sp>
      <p:sp>
        <p:nvSpPr>
          <p:cNvPr id="5138" name="Text Box 16"/>
          <p:cNvSpPr txBox="1">
            <a:spLocks noChangeArrowheads="1"/>
          </p:cNvSpPr>
          <p:nvPr/>
        </p:nvSpPr>
        <p:spPr bwMode="auto">
          <a:xfrm>
            <a:off x="2700338" y="3582988"/>
            <a:ext cx="292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Р</a:t>
            </a:r>
          </a:p>
        </p:txBody>
      </p:sp>
      <p:sp>
        <p:nvSpPr>
          <p:cNvPr id="5139" name="Text Box 18"/>
          <p:cNvSpPr txBox="1">
            <a:spLocks noChangeArrowheads="1"/>
          </p:cNvSpPr>
          <p:nvPr/>
        </p:nvSpPr>
        <p:spPr bwMode="auto">
          <a:xfrm>
            <a:off x="1331913" y="3582988"/>
            <a:ext cx="504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О</a:t>
            </a:r>
            <a:r>
              <a:rPr lang="ru-RU" b="1" baseline="-25000"/>
              <a:t>2</a:t>
            </a:r>
          </a:p>
        </p:txBody>
      </p:sp>
      <p:grpSp>
        <p:nvGrpSpPr>
          <p:cNvPr id="3" name="Group 46"/>
          <p:cNvGrpSpPr>
            <a:grpSpLocks/>
          </p:cNvGrpSpPr>
          <p:nvPr/>
        </p:nvGrpSpPr>
        <p:grpSpPr bwMode="auto">
          <a:xfrm>
            <a:off x="3419475" y="2133600"/>
            <a:ext cx="4321175" cy="396875"/>
            <a:chOff x="2154" y="1344"/>
            <a:chExt cx="2722" cy="250"/>
          </a:xfrm>
        </p:grpSpPr>
        <p:sp>
          <p:nvSpPr>
            <p:cNvPr id="5157" name="Text Box 23"/>
            <p:cNvSpPr txBox="1">
              <a:spLocks noChangeArrowheads="1"/>
            </p:cNvSpPr>
            <p:nvPr/>
          </p:nvSpPr>
          <p:spPr bwMode="auto">
            <a:xfrm>
              <a:off x="2154" y="1344"/>
              <a:ext cx="31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dirty="0"/>
                <a:t>1)</a:t>
              </a:r>
            </a:p>
          </p:txBody>
        </p:sp>
        <p:sp>
          <p:nvSpPr>
            <p:cNvPr id="5158" name="Text Box 31"/>
            <p:cNvSpPr txBox="1">
              <a:spLocks noChangeArrowheads="1"/>
            </p:cNvSpPr>
            <p:nvPr/>
          </p:nvSpPr>
          <p:spPr bwMode="auto">
            <a:xfrm>
              <a:off x="2381" y="1344"/>
              <a:ext cx="249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latin typeface="Times New Roman" pitchFamily="18" charset="0"/>
                  <a:cs typeface="Times New Roman" pitchFamily="18" charset="0"/>
                </a:rPr>
                <a:t>C = 2</a:t>
              </a:r>
              <a:r>
                <a:rPr lang="en-US" sz="200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</a:t>
              </a:r>
              <a:r>
                <a:rPr lang="en-US" sz="2000" i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r </a:t>
              </a:r>
              <a:r>
                <a:rPr lang="en-US" sz="200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= 6,</a:t>
              </a:r>
              <a:r>
                <a:rPr lang="ru-RU" sz="200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тогда </a:t>
              </a:r>
              <a:r>
                <a:rPr lang="en-US" sz="2000" i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r</a:t>
              </a:r>
              <a:r>
                <a:rPr lang="en-US" sz="200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= O</a:t>
              </a:r>
              <a:r>
                <a:rPr lang="en-US" sz="2000" baseline="-2500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2</a:t>
              </a:r>
              <a:r>
                <a:rPr lang="en-US" sz="200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P = 3.</a:t>
              </a:r>
            </a:p>
          </p:txBody>
        </p:sp>
      </p:grp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3419475" y="2565400"/>
            <a:ext cx="5545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2</a:t>
            </a:r>
            <a:r>
              <a:rPr lang="ru-RU" sz="2000" dirty="0"/>
              <a:t>)</a:t>
            </a:r>
            <a:r>
              <a:rPr lang="en-US" sz="2000" dirty="0"/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aseline="-25000" dirty="0">
                <a:latin typeface="Times New Roman" pitchFamily="18" charset="0"/>
                <a:cs typeface="Times New Roman" pitchFamily="18" charset="0"/>
              </a:rPr>
              <a:t>сферы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= 4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R</a:t>
            </a:r>
            <a:r>
              <a:rPr lang="en-US" sz="2000" baseline="30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=100,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тогда 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R = 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P = 5.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3419475" y="2960688"/>
            <a:ext cx="5761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3</a:t>
            </a:r>
            <a:r>
              <a:rPr lang="ru-RU" sz="2000" dirty="0"/>
              <a:t>)</a:t>
            </a:r>
            <a:r>
              <a:rPr lang="en-US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P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по теореме Пифагора находим:</a:t>
            </a:r>
            <a:endParaRPr lang="en-US" sz="2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23586" name="Object 34"/>
          <p:cNvGraphicFramePr>
            <a:graphicFrameLocks noChangeAspect="1"/>
          </p:cNvGraphicFramePr>
          <p:nvPr/>
        </p:nvGraphicFramePr>
        <p:xfrm>
          <a:off x="3708400" y="3336925"/>
          <a:ext cx="2952750" cy="452438"/>
        </p:xfrm>
        <a:graphic>
          <a:graphicData uri="http://schemas.openxmlformats.org/presentationml/2006/ole">
            <p:oleObj spid="_x0000_s45058" name="Equation" r:id="rId5" imgW="2234880" imgH="304560" progId="">
              <p:embed/>
            </p:oleObj>
          </a:graphicData>
        </a:graphic>
      </p:graphicFrame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3419475" y="3716338"/>
            <a:ext cx="57610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O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PS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отрезок РО</a:t>
            </a:r>
            <a:r>
              <a:rPr lang="ru-RU" sz="2000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 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высота, проведенная из вершины прямого угла, значит </a:t>
            </a:r>
            <a:endParaRPr lang="en-US" sz="2000" baseline="-25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23588" name="Object 36"/>
          <p:cNvGraphicFramePr>
            <a:graphicFrameLocks noChangeAspect="1"/>
          </p:cNvGraphicFramePr>
          <p:nvPr/>
        </p:nvGraphicFramePr>
        <p:xfrm>
          <a:off x="3492500" y="4365625"/>
          <a:ext cx="5268913" cy="635000"/>
        </p:xfrm>
        <a:graphic>
          <a:graphicData uri="http://schemas.openxmlformats.org/presentationml/2006/ole">
            <p:oleObj spid="_x0000_s45059" name="Equation" r:id="rId6" imgW="3822480" imgH="444240" progId="">
              <p:embed/>
            </p:oleObj>
          </a:graphicData>
        </a:graphic>
      </p:graphicFrame>
      <p:sp>
        <p:nvSpPr>
          <p:cNvPr id="23589" name="Text Box 37"/>
          <p:cNvSpPr txBox="1">
            <a:spLocks noChangeArrowheads="1"/>
          </p:cNvSpPr>
          <p:nvPr/>
        </p:nvSpPr>
        <p:spPr bwMode="auto">
          <a:xfrm>
            <a:off x="3563938" y="4827588"/>
            <a:ext cx="54006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5) Найдем высоту конуса                           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= SO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+O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+O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 = 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,25 + 4 + 5 = 11,25.</a:t>
            </a:r>
          </a:p>
        </p:txBody>
      </p:sp>
      <p:sp>
        <p:nvSpPr>
          <p:cNvPr id="23592" name="Text Box 40"/>
          <p:cNvSpPr txBox="1">
            <a:spLocks noChangeArrowheads="1"/>
          </p:cNvSpPr>
          <p:nvPr/>
        </p:nvSpPr>
        <p:spPr bwMode="auto">
          <a:xfrm>
            <a:off x="3492500" y="5589588"/>
            <a:ext cx="568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6)  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S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О</a:t>
            </a:r>
            <a:r>
              <a:rPr lang="ru-RU" sz="2000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Р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SO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В (О</a:t>
            </a:r>
            <a:r>
              <a:rPr lang="ru-RU" sz="2000" baseline="-25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=О=90, 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S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 общий), </a:t>
            </a:r>
          </a:p>
        </p:txBody>
      </p:sp>
      <p:graphicFrame>
        <p:nvGraphicFramePr>
          <p:cNvPr id="23593" name="Object 41"/>
          <p:cNvGraphicFramePr>
            <a:graphicFrameLocks noChangeAspect="1"/>
          </p:cNvGraphicFramePr>
          <p:nvPr/>
        </p:nvGraphicFramePr>
        <p:xfrm>
          <a:off x="179388" y="5994400"/>
          <a:ext cx="1328737" cy="674688"/>
        </p:xfrm>
        <a:graphic>
          <a:graphicData uri="http://schemas.openxmlformats.org/presentationml/2006/ole">
            <p:oleObj spid="_x0000_s45060" name="Equation" r:id="rId7" imgW="901440" imgH="457200" progId="">
              <p:embed/>
            </p:oleObj>
          </a:graphicData>
        </a:graphic>
      </p:graphicFrame>
      <p:sp>
        <p:nvSpPr>
          <p:cNvPr id="23594" name="Text Box 42"/>
          <p:cNvSpPr txBox="1">
            <a:spLocks noChangeArrowheads="1"/>
          </p:cNvSpPr>
          <p:nvPr/>
        </p:nvSpPr>
        <p:spPr bwMode="auto">
          <a:xfrm>
            <a:off x="1474788" y="6165850"/>
            <a:ext cx="979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откуда</a:t>
            </a:r>
          </a:p>
        </p:txBody>
      </p:sp>
      <p:graphicFrame>
        <p:nvGraphicFramePr>
          <p:cNvPr id="23595" name="Object 43"/>
          <p:cNvGraphicFramePr>
            <a:graphicFrameLocks noChangeAspect="1"/>
          </p:cNvGraphicFramePr>
          <p:nvPr/>
        </p:nvGraphicFramePr>
        <p:xfrm>
          <a:off x="2454275" y="6022975"/>
          <a:ext cx="3024188" cy="719138"/>
        </p:xfrm>
        <a:graphic>
          <a:graphicData uri="http://schemas.openxmlformats.org/presentationml/2006/ole">
            <p:oleObj spid="_x0000_s45061" name="Equation" r:id="rId8" imgW="2209680" imgH="495000" progId="">
              <p:embed/>
            </p:oleObj>
          </a:graphicData>
        </a:graphic>
      </p:graphicFrame>
      <p:sp>
        <p:nvSpPr>
          <p:cNvPr id="23596" name="Text Box 44"/>
          <p:cNvSpPr txBox="1">
            <a:spLocks noChangeArrowheads="1"/>
          </p:cNvSpPr>
          <p:nvPr/>
        </p:nvSpPr>
        <p:spPr bwMode="auto">
          <a:xfrm>
            <a:off x="6516688" y="6200775"/>
            <a:ext cx="1655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Ответ: 1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605" name="Text Box 53"/>
          <p:cNvSpPr txBox="1">
            <a:spLocks noChangeArrowheads="1"/>
          </p:cNvSpPr>
          <p:nvPr/>
        </p:nvSpPr>
        <p:spPr bwMode="auto">
          <a:xfrm>
            <a:off x="2052638" y="3679825"/>
            <a:ext cx="43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CC0000"/>
                </a:solidFill>
              </a:rPr>
              <a:t>3</a:t>
            </a:r>
          </a:p>
        </p:txBody>
      </p: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1476375" y="4122738"/>
            <a:ext cx="935038" cy="804862"/>
            <a:chOff x="930" y="2681"/>
            <a:chExt cx="589" cy="507"/>
          </a:xfrm>
        </p:grpSpPr>
        <p:sp>
          <p:nvSpPr>
            <p:cNvPr id="5155" name="Text Box 54"/>
            <p:cNvSpPr txBox="1">
              <a:spLocks noChangeArrowheads="1"/>
            </p:cNvSpPr>
            <p:nvPr/>
          </p:nvSpPr>
          <p:spPr bwMode="auto">
            <a:xfrm>
              <a:off x="1292" y="2681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>
                  <a:solidFill>
                    <a:srgbClr val="CC0000"/>
                  </a:solidFill>
                </a:rPr>
                <a:t>5</a:t>
              </a:r>
            </a:p>
          </p:txBody>
        </p:sp>
        <p:sp>
          <p:nvSpPr>
            <p:cNvPr id="5156" name="Text Box 55"/>
            <p:cNvSpPr txBox="1">
              <a:spLocks noChangeArrowheads="1"/>
            </p:cNvSpPr>
            <p:nvPr/>
          </p:nvSpPr>
          <p:spPr bwMode="auto">
            <a:xfrm>
              <a:off x="930" y="2976"/>
              <a:ext cx="22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>
                  <a:solidFill>
                    <a:srgbClr val="CC0000"/>
                  </a:solidFill>
                </a:rPr>
                <a:t>5</a:t>
              </a:r>
            </a:p>
          </p:txBody>
        </p:sp>
      </p:grpSp>
      <p:sp>
        <p:nvSpPr>
          <p:cNvPr id="23609" name="Text Box 57"/>
          <p:cNvSpPr txBox="1">
            <a:spLocks noChangeArrowheads="1"/>
          </p:cNvSpPr>
          <p:nvPr/>
        </p:nvSpPr>
        <p:spPr bwMode="auto">
          <a:xfrm>
            <a:off x="1476375" y="3895725"/>
            <a:ext cx="287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CC0000"/>
                </a:solidFill>
              </a:rPr>
              <a:t>4</a:t>
            </a:r>
          </a:p>
        </p:txBody>
      </p:sp>
      <p:sp>
        <p:nvSpPr>
          <p:cNvPr id="23611" name="Text Box 59"/>
          <p:cNvSpPr txBox="1">
            <a:spLocks noChangeArrowheads="1"/>
          </p:cNvSpPr>
          <p:nvPr/>
        </p:nvSpPr>
        <p:spPr bwMode="auto">
          <a:xfrm>
            <a:off x="1260475" y="3073400"/>
            <a:ext cx="719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CC0000"/>
                </a:solidFill>
              </a:rPr>
              <a:t>2,25</a:t>
            </a:r>
          </a:p>
        </p:txBody>
      </p:sp>
      <p:sp>
        <p:nvSpPr>
          <p:cNvPr id="23612" name="Text Box 60"/>
          <p:cNvSpPr txBox="1">
            <a:spLocks noChangeArrowheads="1"/>
          </p:cNvSpPr>
          <p:nvPr/>
        </p:nvSpPr>
        <p:spPr bwMode="auto">
          <a:xfrm>
            <a:off x="2339975" y="5203825"/>
            <a:ext cx="719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C0000"/>
                </a:solidFill>
              </a:rPr>
              <a:t>15</a:t>
            </a:r>
          </a:p>
        </p:txBody>
      </p:sp>
      <p:sp>
        <p:nvSpPr>
          <p:cNvPr id="54" name="Заголовок 1"/>
          <p:cNvSpPr txBox="1">
            <a:spLocks/>
          </p:cNvSpPr>
          <p:nvPr/>
        </p:nvSpPr>
        <p:spPr>
          <a:xfrm>
            <a:off x="1403648" y="188640"/>
            <a:ext cx="6480720" cy="1368152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Площадь поверхности сферы, вписанной в конус, равна 100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.  Длина окружности, по которой сфера касается поверхности конуса, равна 6. Найдите радиус основания конуса</a:t>
            </a:r>
            <a:endParaRPr lang="ru-RU" sz="20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0" grpId="0" animBg="1"/>
      <p:bldP spid="23604" grpId="0" animBg="1"/>
      <p:bldP spid="23602" grpId="0" animBg="1"/>
      <p:bldP spid="23599" grpId="0" animBg="1"/>
      <p:bldP spid="23599" grpId="1" animBg="1"/>
      <p:bldP spid="23584" grpId="0"/>
      <p:bldP spid="23585" grpId="0"/>
      <p:bldP spid="23587" grpId="0"/>
      <p:bldP spid="23589" grpId="0"/>
      <p:bldP spid="23592" grpId="0"/>
      <p:bldP spid="23594" grpId="0"/>
      <p:bldP spid="23596" grpId="0"/>
      <p:bldP spid="23605" grpId="0"/>
      <p:bldP spid="23609" grpId="0"/>
      <p:bldP spid="23611" grpId="0"/>
      <p:bldP spid="236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555776" y="1556792"/>
            <a:ext cx="603549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 я узнал...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трудно…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понял, что…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научился…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смог…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интересно узнать, что…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 удивило…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захотелось… и т.д.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476672"/>
            <a:ext cx="1584176" cy="2494972"/>
          </a:xfrm>
          <a:prstGeom prst="rect">
            <a:avLst/>
          </a:prstGeom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980728"/>
            <a:ext cx="1181283" cy="165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3" name="Прямоугольник 13"/>
          <p:cNvSpPr>
            <a:spLocks noChangeArrowheads="1"/>
          </p:cNvSpPr>
          <p:nvPr/>
        </p:nvSpPr>
        <p:spPr bwMode="auto">
          <a:xfrm>
            <a:off x="323528" y="836712"/>
            <a:ext cx="8568952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.[Электронный ресурс]. – Режим доступа: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Многогранник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(дата обращения:14.05.2024).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[Электронный ресурс]. – Режим доступа:</a:t>
            </a:r>
            <a:r>
              <a:rPr lang="en-US" u="sng" dirty="0" smtClean="0">
                <a:hlinkClick r:id="rId3"/>
              </a:rPr>
              <a:t>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https://ru.wikipedia.org/wiki/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Сфера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(дата обращения:14.05.2024)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[Электронный ресурс]. – Режим доступа: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 https://ru.wikipedia.org/wiki/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Тела_вращения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(дата обращения:14.05.2024)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u="sng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Картинки книг, школьные картинки. Анимации на тему школа.[Электронный ресурс]. – Режим доступа: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klub-drug.ru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shkolniki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kartinki-shkola-animacii-knigi-shkolnye.html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(дата обращения:14.05.2024).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Математика: алгебра и начала математического анализа, геометрия. Геометрия:10-11 классы: базовый и углубленный уровни: учебник /Л.С.Атанасян, В.Ф.Бутузов, С.Б.Кадомцев [и др.].- 11-е изд., стер. -   Москва: Просвещение, 2023. - 287с.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Решу ЕГЭ. [Электронный ресурс]. – Режим доступа: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https://ege.sdamgia.ru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– (дата обращения:14.05.2024).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9512" y="116632"/>
            <a:ext cx="8856984" cy="720080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0"/>
            <a:ext cx="53767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  </a:t>
            </a:r>
            <a:r>
              <a:rPr lang="ru-RU" sz="3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Используемая литература</a:t>
            </a:r>
            <a:endParaRPr lang="ru-RU" sz="3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11" name="Picture 12" descr="http://geomath.my1.ru/0_b411f_663a26f4_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-99392"/>
            <a:ext cx="18161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омой 11">
            <a:hlinkClick r:id="rId9" action="ppaction://hlinksldjump" highlightClick="1"/>
          </p:cNvPr>
          <p:cNvSpPr/>
          <p:nvPr/>
        </p:nvSpPr>
        <p:spPr>
          <a:xfrm>
            <a:off x="8388424" y="6237312"/>
            <a:ext cx="606274" cy="477836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rgbClr val="B6DDE8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8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8583683" cy="44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"/>
          <p:cNvPicPr>
            <a:picLocks noChangeAspect="1" noChangeArrowheads="1"/>
          </p:cNvPicPr>
          <p:nvPr/>
        </p:nvPicPr>
        <p:blipFill>
          <a:blip r:embed="rId4" cstate="print"/>
          <a:srcRect l="18604" t="18344" r="59742" b="66370"/>
          <a:stretch>
            <a:fillRect/>
          </a:stretch>
        </p:blipFill>
        <p:spPr bwMode="auto">
          <a:xfrm>
            <a:off x="2051720" y="2060848"/>
            <a:ext cx="1656184" cy="61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4" cstate="print"/>
          <a:srcRect l="18604" t="44331" r="58138" b="35798"/>
          <a:stretch>
            <a:fillRect/>
          </a:stretch>
        </p:blipFill>
        <p:spPr bwMode="auto">
          <a:xfrm>
            <a:off x="1979712" y="3140968"/>
            <a:ext cx="208823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"/>
          <p:cNvPicPr>
            <a:picLocks noChangeAspect="1" noChangeArrowheads="1"/>
          </p:cNvPicPr>
          <p:nvPr/>
        </p:nvPicPr>
        <p:blipFill>
          <a:blip r:embed="rId4" cstate="print"/>
          <a:srcRect l="18604" t="71845" r="58138"/>
          <a:stretch>
            <a:fillRect/>
          </a:stretch>
        </p:blipFill>
        <p:spPr bwMode="auto">
          <a:xfrm>
            <a:off x="2123728" y="4437112"/>
            <a:ext cx="1800200" cy="114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4" cstate="print"/>
          <a:srcRect l="51485" t="12229" r="21247" b="66370"/>
          <a:stretch>
            <a:fillRect/>
          </a:stretch>
        </p:blipFill>
        <p:spPr bwMode="auto">
          <a:xfrm>
            <a:off x="4788024" y="1772816"/>
            <a:ext cx="2232248" cy="91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4" cstate="print"/>
          <a:srcRect l="51485" t="41273" r="22049" b="35798"/>
          <a:stretch>
            <a:fillRect/>
          </a:stretch>
        </p:blipFill>
        <p:spPr bwMode="auto">
          <a:xfrm>
            <a:off x="4932040" y="3068960"/>
            <a:ext cx="2160240" cy="98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4" cstate="print"/>
          <a:srcRect l="51485" t="73374" r="22049"/>
          <a:stretch>
            <a:fillRect/>
          </a:stretch>
        </p:blipFill>
        <p:spPr bwMode="auto">
          <a:xfrm>
            <a:off x="4932040" y="4653136"/>
            <a:ext cx="2088232" cy="110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907704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Основные формулы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3240360" cy="2304281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187624" y="116632"/>
            <a:ext cx="6840760" cy="504056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Комбинация геометрических тел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284984"/>
            <a:ext cx="35478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Стадион «Краснодар», г. Краснодар </a:t>
            </a:r>
            <a:endParaRPr lang="ru-RU" sz="1600" b="1" dirty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1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36712"/>
            <a:ext cx="3138645" cy="23762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88024" y="3212976"/>
            <a:ext cx="3988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Исаакиевский собор, г. Санкт-Петербург</a:t>
            </a:r>
            <a:endParaRPr lang="ru-RU" sz="1600" b="1" dirty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1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3384376" cy="2088232"/>
          </a:xfrm>
          <a:prstGeom prst="rect">
            <a:avLst/>
          </a:prstGeom>
          <a:noFill/>
        </p:spPr>
      </p:pic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11560" y="5805264"/>
            <a:ext cx="28233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244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Музей-панорама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244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«Сталинградская битва»,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244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Волгоград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22448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1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45024"/>
            <a:ext cx="3312368" cy="223224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652120" y="6021288"/>
            <a:ext cx="25957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224480"/>
                </a:solidFill>
                <a:latin typeface="Times New Roman" pitchFamily="18" charset="0"/>
                <a:cs typeface="Times New Roman" pitchFamily="18" charset="0"/>
              </a:rPr>
              <a:t>Планетарий, г. Нью-Йорк</a:t>
            </a:r>
            <a:endParaRPr lang="ru-RU" sz="1600" b="1" dirty="0">
              <a:solidFill>
                <a:srgbClr val="2244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ITAN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37621" t="1916" r="59078" b="92741"/>
          <a:stretch>
            <a:fillRect/>
          </a:stretch>
        </p:blipFill>
        <p:spPr bwMode="auto">
          <a:xfrm>
            <a:off x="4067944" y="6021288"/>
            <a:ext cx="36004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Описанная окружность</a:t>
            </a:r>
            <a:endParaRPr lang="ru-RU" sz="3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 l="9934" b="2775"/>
          <a:stretch>
            <a:fillRect/>
          </a:stretch>
        </p:blipFill>
        <p:spPr bwMode="auto">
          <a:xfrm>
            <a:off x="467544" y="935774"/>
            <a:ext cx="2736304" cy="256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8726" y="980728"/>
            <a:ext cx="2865051" cy="2663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 l="5227" t="2907" r="692" b="-1733"/>
          <a:stretch>
            <a:fillRect/>
          </a:stretch>
        </p:blipFill>
        <p:spPr bwMode="auto">
          <a:xfrm>
            <a:off x="3123368" y="980728"/>
            <a:ext cx="289726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65982" name="Object 62"/>
          <p:cNvGraphicFramePr>
            <a:graphicFrameLocks noChangeAspect="1"/>
          </p:cNvGraphicFramePr>
          <p:nvPr/>
        </p:nvGraphicFramePr>
        <p:xfrm>
          <a:off x="4716016" y="4869160"/>
          <a:ext cx="2952328" cy="452114"/>
        </p:xfrm>
        <a:graphic>
          <a:graphicData uri="http://schemas.openxmlformats.org/presentationml/2006/ole">
            <p:oleObj spid="_x0000_s23554" name="Формула" r:id="rId8" imgW="1244520" imgH="190440" progId="Equation.3">
              <p:embed/>
            </p:oleObj>
          </a:graphicData>
        </a:graphic>
      </p:graphicFrame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9" cstate="print"/>
          <a:srcRect l="2369" t="2563" r="5234" b="2611"/>
          <a:stretch>
            <a:fillRect/>
          </a:stretch>
        </p:blipFill>
        <p:spPr bwMode="auto">
          <a:xfrm>
            <a:off x="1979712" y="3717032"/>
            <a:ext cx="28083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835696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Вписанная окружность</a:t>
            </a:r>
            <a:endParaRPr lang="ru-RU" sz="3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4176464" cy="392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 l="3003" t="-1919" r="9912" b="2134"/>
          <a:stretch>
            <a:fillRect/>
          </a:stretch>
        </p:blipFill>
        <p:spPr bwMode="auto">
          <a:xfrm>
            <a:off x="4644008" y="1556792"/>
            <a:ext cx="41764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18"/>
          <p:cNvSpPr>
            <a:spLocks noChangeAspect="1" noChangeArrowheads="1"/>
          </p:cNvSpPr>
          <p:nvPr/>
        </p:nvSpPr>
        <p:spPr bwMode="auto">
          <a:xfrm>
            <a:off x="2699792" y="548680"/>
            <a:ext cx="2862262" cy="282098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339" name="Oval 23"/>
          <p:cNvSpPr>
            <a:spLocks noChangeAspect="1" noChangeArrowheads="1"/>
          </p:cNvSpPr>
          <p:nvPr/>
        </p:nvSpPr>
        <p:spPr bwMode="auto">
          <a:xfrm>
            <a:off x="4081463" y="1976438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693988" y="2959100"/>
            <a:ext cx="2881312" cy="719138"/>
            <a:chOff x="2835" y="2387"/>
            <a:chExt cx="1815" cy="453"/>
          </a:xfrm>
        </p:grpSpPr>
        <p:sp>
          <p:nvSpPr>
            <p:cNvPr id="14375" name="Freeform 13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14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4341" name="Oval 15"/>
          <p:cNvSpPr>
            <a:spLocks noChangeArrowheads="1"/>
          </p:cNvSpPr>
          <p:nvPr/>
        </p:nvSpPr>
        <p:spPr bwMode="auto">
          <a:xfrm>
            <a:off x="2693988" y="379413"/>
            <a:ext cx="2881312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Line 16"/>
          <p:cNvSpPr>
            <a:spLocks noChangeShapeType="1"/>
          </p:cNvSpPr>
          <p:nvPr/>
        </p:nvSpPr>
        <p:spPr bwMode="auto">
          <a:xfrm>
            <a:off x="2693988" y="739775"/>
            <a:ext cx="0" cy="2592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Line 17"/>
          <p:cNvSpPr>
            <a:spLocks noChangeShapeType="1"/>
          </p:cNvSpPr>
          <p:nvPr/>
        </p:nvSpPr>
        <p:spPr bwMode="auto">
          <a:xfrm>
            <a:off x="5573713" y="739775"/>
            <a:ext cx="0" cy="2592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693988" y="1674813"/>
            <a:ext cx="2881312" cy="719137"/>
            <a:chOff x="2835" y="2387"/>
            <a:chExt cx="1815" cy="453"/>
          </a:xfrm>
        </p:grpSpPr>
        <p:sp>
          <p:nvSpPr>
            <p:cNvPr id="14373" name="Freeform 20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21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3917" name="Oval 18"/>
          <p:cNvSpPr>
            <a:spLocks noChangeAspect="1" noChangeArrowheads="1"/>
          </p:cNvSpPr>
          <p:nvPr/>
        </p:nvSpPr>
        <p:spPr bwMode="auto">
          <a:xfrm>
            <a:off x="5946775" y="4391025"/>
            <a:ext cx="1800225" cy="18002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918" name="Oval 23"/>
          <p:cNvSpPr>
            <a:spLocks noChangeAspect="1" noChangeArrowheads="1"/>
          </p:cNvSpPr>
          <p:nvPr/>
        </p:nvSpPr>
        <p:spPr bwMode="auto">
          <a:xfrm>
            <a:off x="6804025" y="522922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5940425" y="5864225"/>
            <a:ext cx="2881313" cy="719138"/>
            <a:chOff x="2835" y="2387"/>
            <a:chExt cx="1815" cy="453"/>
          </a:xfrm>
        </p:grpSpPr>
        <p:sp>
          <p:nvSpPr>
            <p:cNvPr id="14371" name="Freeform 13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14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3922" name="Oval 15"/>
          <p:cNvSpPr>
            <a:spLocks noChangeArrowheads="1"/>
          </p:cNvSpPr>
          <p:nvPr/>
        </p:nvSpPr>
        <p:spPr bwMode="auto">
          <a:xfrm>
            <a:off x="5940425" y="3284538"/>
            <a:ext cx="2881313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923" name="Line 16"/>
          <p:cNvSpPr>
            <a:spLocks noChangeShapeType="1"/>
          </p:cNvSpPr>
          <p:nvPr/>
        </p:nvSpPr>
        <p:spPr bwMode="auto">
          <a:xfrm>
            <a:off x="5940425" y="3644900"/>
            <a:ext cx="1588" cy="2592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24" name="Line 17"/>
          <p:cNvSpPr>
            <a:spLocks noChangeShapeType="1"/>
          </p:cNvSpPr>
          <p:nvPr/>
        </p:nvSpPr>
        <p:spPr bwMode="auto">
          <a:xfrm>
            <a:off x="8820150" y="3644900"/>
            <a:ext cx="1588" cy="2592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946775" y="4967288"/>
            <a:ext cx="1800225" cy="574675"/>
            <a:chOff x="2835" y="2387"/>
            <a:chExt cx="1815" cy="453"/>
          </a:xfrm>
        </p:grpSpPr>
        <p:sp>
          <p:nvSpPr>
            <p:cNvPr id="14369" name="Freeform 20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21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3928" name="Oval 18"/>
          <p:cNvSpPr>
            <a:spLocks noChangeAspect="1" noChangeArrowheads="1"/>
          </p:cNvSpPr>
          <p:nvPr/>
        </p:nvSpPr>
        <p:spPr bwMode="auto">
          <a:xfrm>
            <a:off x="250825" y="4076700"/>
            <a:ext cx="1873250" cy="16557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929" name="Oval 23"/>
          <p:cNvSpPr>
            <a:spLocks noChangeAspect="1" noChangeArrowheads="1"/>
          </p:cNvSpPr>
          <p:nvPr/>
        </p:nvSpPr>
        <p:spPr bwMode="auto">
          <a:xfrm>
            <a:off x="1116013" y="4868863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244475" y="5838825"/>
            <a:ext cx="1879600" cy="719138"/>
            <a:chOff x="2835" y="2387"/>
            <a:chExt cx="1815" cy="453"/>
          </a:xfrm>
        </p:grpSpPr>
        <p:sp>
          <p:nvSpPr>
            <p:cNvPr id="14367" name="Freeform 13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14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3933" name="Oval 15"/>
          <p:cNvSpPr>
            <a:spLocks noChangeArrowheads="1"/>
          </p:cNvSpPr>
          <p:nvPr/>
        </p:nvSpPr>
        <p:spPr bwMode="auto">
          <a:xfrm>
            <a:off x="244475" y="3259138"/>
            <a:ext cx="1879600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934" name="Line 16"/>
          <p:cNvSpPr>
            <a:spLocks noChangeShapeType="1"/>
          </p:cNvSpPr>
          <p:nvPr/>
        </p:nvSpPr>
        <p:spPr bwMode="auto">
          <a:xfrm>
            <a:off x="244475" y="3619500"/>
            <a:ext cx="0" cy="2592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35" name="Line 17"/>
          <p:cNvSpPr>
            <a:spLocks noChangeShapeType="1"/>
          </p:cNvSpPr>
          <p:nvPr/>
        </p:nvSpPr>
        <p:spPr bwMode="auto">
          <a:xfrm>
            <a:off x="2124075" y="3644900"/>
            <a:ext cx="0" cy="25923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250825" y="4581525"/>
            <a:ext cx="1871663" cy="719138"/>
            <a:chOff x="2835" y="2387"/>
            <a:chExt cx="1815" cy="453"/>
          </a:xfrm>
        </p:grpSpPr>
        <p:sp>
          <p:nvSpPr>
            <p:cNvPr id="14365" name="Freeform 20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21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3939" name="Text Box 35"/>
          <p:cNvSpPr txBox="1">
            <a:spLocks noChangeArrowheads="1"/>
          </p:cNvSpPr>
          <p:nvPr/>
        </p:nvSpPr>
        <p:spPr bwMode="auto">
          <a:xfrm>
            <a:off x="971550" y="2565400"/>
            <a:ext cx="287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</a:t>
            </a:r>
            <a:endParaRPr lang="ru-RU"/>
          </a:p>
        </p:txBody>
      </p:sp>
      <p:sp>
        <p:nvSpPr>
          <p:cNvPr id="123940" name="Text Box 36"/>
          <p:cNvSpPr txBox="1">
            <a:spLocks noChangeArrowheads="1"/>
          </p:cNvSpPr>
          <p:nvPr/>
        </p:nvSpPr>
        <p:spPr bwMode="auto">
          <a:xfrm>
            <a:off x="3851275" y="3716338"/>
            <a:ext cx="5032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2</a:t>
            </a:r>
            <a:endParaRPr lang="ru-RU"/>
          </a:p>
        </p:txBody>
      </p:sp>
      <p:sp>
        <p:nvSpPr>
          <p:cNvPr id="123941" name="Text Box 37"/>
          <p:cNvSpPr txBox="1">
            <a:spLocks noChangeArrowheads="1"/>
          </p:cNvSpPr>
          <p:nvPr/>
        </p:nvSpPr>
        <p:spPr bwMode="auto">
          <a:xfrm>
            <a:off x="7235825" y="2708275"/>
            <a:ext cx="431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3</a:t>
            </a:r>
            <a:endParaRPr lang="ru-RU"/>
          </a:p>
        </p:txBody>
      </p:sp>
      <p:sp>
        <p:nvSpPr>
          <p:cNvPr id="14362" name="Oval 23"/>
          <p:cNvSpPr>
            <a:spLocks noChangeAspect="1" noChangeArrowheads="1"/>
          </p:cNvSpPr>
          <p:nvPr/>
        </p:nvSpPr>
        <p:spPr bwMode="auto">
          <a:xfrm>
            <a:off x="4067175" y="54927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63" name="Oval 23"/>
          <p:cNvSpPr>
            <a:spLocks noChangeAspect="1" noChangeArrowheads="1"/>
          </p:cNvSpPr>
          <p:nvPr/>
        </p:nvSpPr>
        <p:spPr bwMode="auto">
          <a:xfrm>
            <a:off x="4067175" y="3357563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64" name="Line 40"/>
          <p:cNvSpPr>
            <a:spLocks noChangeShapeType="1"/>
          </p:cNvSpPr>
          <p:nvPr/>
        </p:nvSpPr>
        <p:spPr bwMode="auto">
          <a:xfrm flipH="1">
            <a:off x="4140200" y="692150"/>
            <a:ext cx="0" cy="273685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23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23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23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23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23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23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123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239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1239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123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7" grpId="0" animBg="1"/>
      <p:bldP spid="123918" grpId="0" animBg="1"/>
      <p:bldP spid="123922" grpId="0" animBg="1"/>
      <p:bldP spid="123923" grpId="0" animBg="1"/>
      <p:bldP spid="123924" grpId="0" animBg="1"/>
      <p:bldP spid="123928" grpId="0" animBg="1"/>
      <p:bldP spid="123929" grpId="0" animBg="1"/>
      <p:bldP spid="123933" grpId="0" animBg="1"/>
      <p:bldP spid="123934" grpId="0" animBg="1"/>
      <p:bldP spid="123935" grpId="0" animBg="1"/>
      <p:bldP spid="123939" grpId="0"/>
      <p:bldP spid="123940" grpId="0"/>
      <p:bldP spid="1239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70" name="Line 42"/>
          <p:cNvSpPr>
            <a:spLocks noChangeShapeType="1"/>
          </p:cNvSpPr>
          <p:nvPr/>
        </p:nvSpPr>
        <p:spPr bwMode="auto">
          <a:xfrm flipH="1">
            <a:off x="7019925" y="836613"/>
            <a:ext cx="0" cy="2305050"/>
          </a:xfrm>
          <a:prstGeom prst="line">
            <a:avLst/>
          </a:prstGeom>
          <a:noFill/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30" name="Oval 31"/>
          <p:cNvSpPr>
            <a:spLocks noChangeAspect="1" noChangeArrowheads="1"/>
          </p:cNvSpPr>
          <p:nvPr/>
        </p:nvSpPr>
        <p:spPr bwMode="auto">
          <a:xfrm>
            <a:off x="5364163" y="476250"/>
            <a:ext cx="3313112" cy="3240088"/>
          </a:xfrm>
          <a:prstGeom prst="ellipse">
            <a:avLst/>
          </a:prstGeom>
          <a:solidFill>
            <a:srgbClr val="FF0000">
              <a:alpha val="20000"/>
            </a:srgbClr>
          </a:solidFill>
          <a:ln w="222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868988" y="2997200"/>
            <a:ext cx="2303462" cy="431800"/>
            <a:chOff x="2835" y="2387"/>
            <a:chExt cx="1815" cy="453"/>
          </a:xfrm>
        </p:grpSpPr>
        <p:sp>
          <p:nvSpPr>
            <p:cNvPr id="15403" name="Freeform 6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04" name="Freeform 7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4934" name="Line 9"/>
          <p:cNvSpPr>
            <a:spLocks noChangeShapeType="1"/>
          </p:cNvSpPr>
          <p:nvPr/>
        </p:nvSpPr>
        <p:spPr bwMode="auto">
          <a:xfrm>
            <a:off x="5868988" y="981075"/>
            <a:ext cx="0" cy="223202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35" name="Line 10"/>
          <p:cNvSpPr>
            <a:spLocks noChangeShapeType="1"/>
          </p:cNvSpPr>
          <p:nvPr/>
        </p:nvSpPr>
        <p:spPr bwMode="auto">
          <a:xfrm>
            <a:off x="8101013" y="908050"/>
            <a:ext cx="71437" cy="23050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36" name="Oval 22"/>
          <p:cNvSpPr>
            <a:spLocks noChangeAspect="1" noChangeArrowheads="1"/>
          </p:cNvSpPr>
          <p:nvPr/>
        </p:nvSpPr>
        <p:spPr bwMode="auto">
          <a:xfrm>
            <a:off x="6948488" y="1989138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5868988" y="692150"/>
            <a:ext cx="2232025" cy="503238"/>
            <a:chOff x="3240" y="1026"/>
            <a:chExt cx="1818" cy="453"/>
          </a:xfrm>
        </p:grpSpPr>
        <p:sp>
          <p:nvSpPr>
            <p:cNvPr id="15401" name="Freeform 33"/>
            <p:cNvSpPr>
              <a:spLocks/>
            </p:cNvSpPr>
            <p:nvPr/>
          </p:nvSpPr>
          <p:spPr bwMode="auto">
            <a:xfrm>
              <a:off x="3240" y="1026"/>
              <a:ext cx="1818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61 w 1815"/>
                <a:gd name="T19" fmla="*/ 46 h 226"/>
                <a:gd name="T20" fmla="*/ 445 w 1815"/>
                <a:gd name="T21" fmla="*/ 32 h 226"/>
                <a:gd name="T22" fmla="*/ 573 w 1815"/>
                <a:gd name="T23" fmla="*/ 17 h 226"/>
                <a:gd name="T24" fmla="*/ 665 w 1815"/>
                <a:gd name="T25" fmla="*/ 9 h 226"/>
                <a:gd name="T26" fmla="*/ 770 w 1815"/>
                <a:gd name="T27" fmla="*/ 3 h 226"/>
                <a:gd name="T28" fmla="*/ 850 w 1815"/>
                <a:gd name="T29" fmla="*/ 0 h 226"/>
                <a:gd name="T30" fmla="*/ 922 w 1815"/>
                <a:gd name="T31" fmla="*/ 0 h 226"/>
                <a:gd name="T32" fmla="*/ 1075 w 1815"/>
                <a:gd name="T33" fmla="*/ 3 h 226"/>
                <a:gd name="T34" fmla="*/ 1147 w 1815"/>
                <a:gd name="T35" fmla="*/ 8 h 226"/>
                <a:gd name="T36" fmla="*/ 1198 w 1815"/>
                <a:gd name="T37" fmla="*/ 10 h 226"/>
                <a:gd name="T38" fmla="*/ 1272 w 1815"/>
                <a:gd name="T39" fmla="*/ 17 h 226"/>
                <a:gd name="T40" fmla="*/ 1354 w 1815"/>
                <a:gd name="T41" fmla="*/ 27 h 226"/>
                <a:gd name="T42" fmla="*/ 1408 w 1815"/>
                <a:gd name="T43" fmla="*/ 36 h 226"/>
                <a:gd name="T44" fmla="*/ 1495 w 1815"/>
                <a:gd name="T45" fmla="*/ 51 h 226"/>
                <a:gd name="T46" fmla="*/ 1593 w 1815"/>
                <a:gd name="T47" fmla="*/ 72 h 226"/>
                <a:gd name="T48" fmla="*/ 1679 w 1815"/>
                <a:gd name="T49" fmla="*/ 101 h 226"/>
                <a:gd name="T50" fmla="*/ 1744 w 1815"/>
                <a:gd name="T51" fmla="*/ 128 h 226"/>
                <a:gd name="T52" fmla="*/ 1785 w 1815"/>
                <a:gd name="T53" fmla="*/ 154 h 226"/>
                <a:gd name="T54" fmla="*/ 1806 w 1815"/>
                <a:gd name="T55" fmla="*/ 173 h 226"/>
                <a:gd name="T56" fmla="*/ 1825 w 1815"/>
                <a:gd name="T57" fmla="*/ 195 h 226"/>
                <a:gd name="T58" fmla="*/ 1831 w 1815"/>
                <a:gd name="T59" fmla="*/ 208 h 226"/>
                <a:gd name="T60" fmla="*/ 1833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02" name="Freeform 34"/>
            <p:cNvSpPr>
              <a:spLocks/>
            </p:cNvSpPr>
            <p:nvPr/>
          </p:nvSpPr>
          <p:spPr bwMode="auto">
            <a:xfrm rot="10800000">
              <a:off x="3243" y="1253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4940" name="Oval 31"/>
          <p:cNvSpPr>
            <a:spLocks noChangeAspect="1" noChangeArrowheads="1"/>
          </p:cNvSpPr>
          <p:nvPr/>
        </p:nvSpPr>
        <p:spPr bwMode="auto">
          <a:xfrm>
            <a:off x="539750" y="620713"/>
            <a:ext cx="3217863" cy="3109912"/>
          </a:xfrm>
          <a:prstGeom prst="ellipse">
            <a:avLst/>
          </a:prstGeom>
          <a:solidFill>
            <a:srgbClr val="FF0000">
              <a:alpha val="20000"/>
            </a:srgbClr>
          </a:solidFill>
          <a:ln w="222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790575" y="2709863"/>
            <a:ext cx="1222375" cy="431800"/>
            <a:chOff x="2835" y="2387"/>
            <a:chExt cx="1815" cy="453"/>
          </a:xfrm>
        </p:grpSpPr>
        <p:sp>
          <p:nvSpPr>
            <p:cNvPr id="15399" name="Freeform 6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00" name="Freeform 7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4944" name="Line 9"/>
          <p:cNvSpPr>
            <a:spLocks noChangeShapeType="1"/>
          </p:cNvSpPr>
          <p:nvPr/>
        </p:nvSpPr>
        <p:spPr bwMode="auto">
          <a:xfrm flipH="1">
            <a:off x="790575" y="1412875"/>
            <a:ext cx="0" cy="1512888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45" name="Line 10"/>
          <p:cNvSpPr>
            <a:spLocks noChangeShapeType="1"/>
          </p:cNvSpPr>
          <p:nvPr/>
        </p:nvSpPr>
        <p:spPr bwMode="auto">
          <a:xfrm>
            <a:off x="2016125" y="1412875"/>
            <a:ext cx="0" cy="1512888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46" name="Oval 22"/>
          <p:cNvSpPr>
            <a:spLocks noChangeAspect="1" noChangeArrowheads="1"/>
          </p:cNvSpPr>
          <p:nvPr/>
        </p:nvSpPr>
        <p:spPr bwMode="auto">
          <a:xfrm>
            <a:off x="2087563" y="2060575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790575" y="1125538"/>
            <a:ext cx="1223963" cy="431800"/>
            <a:chOff x="3240" y="1026"/>
            <a:chExt cx="1818" cy="453"/>
          </a:xfrm>
        </p:grpSpPr>
        <p:sp>
          <p:nvSpPr>
            <p:cNvPr id="15397" name="Freeform 33"/>
            <p:cNvSpPr>
              <a:spLocks/>
            </p:cNvSpPr>
            <p:nvPr/>
          </p:nvSpPr>
          <p:spPr bwMode="auto">
            <a:xfrm>
              <a:off x="3240" y="1026"/>
              <a:ext cx="1818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61 w 1815"/>
                <a:gd name="T19" fmla="*/ 46 h 226"/>
                <a:gd name="T20" fmla="*/ 445 w 1815"/>
                <a:gd name="T21" fmla="*/ 32 h 226"/>
                <a:gd name="T22" fmla="*/ 573 w 1815"/>
                <a:gd name="T23" fmla="*/ 17 h 226"/>
                <a:gd name="T24" fmla="*/ 665 w 1815"/>
                <a:gd name="T25" fmla="*/ 9 h 226"/>
                <a:gd name="T26" fmla="*/ 770 w 1815"/>
                <a:gd name="T27" fmla="*/ 3 h 226"/>
                <a:gd name="T28" fmla="*/ 850 w 1815"/>
                <a:gd name="T29" fmla="*/ 0 h 226"/>
                <a:gd name="T30" fmla="*/ 922 w 1815"/>
                <a:gd name="T31" fmla="*/ 0 h 226"/>
                <a:gd name="T32" fmla="*/ 1075 w 1815"/>
                <a:gd name="T33" fmla="*/ 3 h 226"/>
                <a:gd name="T34" fmla="*/ 1147 w 1815"/>
                <a:gd name="T35" fmla="*/ 8 h 226"/>
                <a:gd name="T36" fmla="*/ 1198 w 1815"/>
                <a:gd name="T37" fmla="*/ 10 h 226"/>
                <a:gd name="T38" fmla="*/ 1272 w 1815"/>
                <a:gd name="T39" fmla="*/ 17 h 226"/>
                <a:gd name="T40" fmla="*/ 1354 w 1815"/>
                <a:gd name="T41" fmla="*/ 27 h 226"/>
                <a:gd name="T42" fmla="*/ 1408 w 1815"/>
                <a:gd name="T43" fmla="*/ 36 h 226"/>
                <a:gd name="T44" fmla="*/ 1495 w 1815"/>
                <a:gd name="T45" fmla="*/ 51 h 226"/>
                <a:gd name="T46" fmla="*/ 1593 w 1815"/>
                <a:gd name="T47" fmla="*/ 72 h 226"/>
                <a:gd name="T48" fmla="*/ 1679 w 1815"/>
                <a:gd name="T49" fmla="*/ 101 h 226"/>
                <a:gd name="T50" fmla="*/ 1744 w 1815"/>
                <a:gd name="T51" fmla="*/ 128 h 226"/>
                <a:gd name="T52" fmla="*/ 1785 w 1815"/>
                <a:gd name="T53" fmla="*/ 154 h 226"/>
                <a:gd name="T54" fmla="*/ 1806 w 1815"/>
                <a:gd name="T55" fmla="*/ 173 h 226"/>
                <a:gd name="T56" fmla="*/ 1825 w 1815"/>
                <a:gd name="T57" fmla="*/ 195 h 226"/>
                <a:gd name="T58" fmla="*/ 1831 w 1815"/>
                <a:gd name="T59" fmla="*/ 208 h 226"/>
                <a:gd name="T60" fmla="*/ 1833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8" name="Freeform 34"/>
            <p:cNvSpPr>
              <a:spLocks/>
            </p:cNvSpPr>
            <p:nvPr/>
          </p:nvSpPr>
          <p:spPr bwMode="auto">
            <a:xfrm rot="10800000">
              <a:off x="3243" y="1253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539750" y="1844675"/>
            <a:ext cx="3203575" cy="576263"/>
            <a:chOff x="2835" y="2387"/>
            <a:chExt cx="1815" cy="453"/>
          </a:xfrm>
        </p:grpSpPr>
        <p:sp>
          <p:nvSpPr>
            <p:cNvPr id="15395" name="Freeform 6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6" name="Freeform 7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4953" name="Oval 31"/>
          <p:cNvSpPr>
            <a:spLocks noChangeAspect="1" noChangeArrowheads="1"/>
          </p:cNvSpPr>
          <p:nvPr/>
        </p:nvSpPr>
        <p:spPr bwMode="auto">
          <a:xfrm>
            <a:off x="2987675" y="3429000"/>
            <a:ext cx="3217863" cy="3109913"/>
          </a:xfrm>
          <a:prstGeom prst="ellipse">
            <a:avLst/>
          </a:prstGeom>
          <a:solidFill>
            <a:srgbClr val="FF0000">
              <a:alpha val="20000"/>
            </a:srgbClr>
          </a:solidFill>
          <a:ln w="222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779838" y="4724400"/>
            <a:ext cx="1655762" cy="431800"/>
            <a:chOff x="2835" y="2387"/>
            <a:chExt cx="1815" cy="453"/>
          </a:xfrm>
        </p:grpSpPr>
        <p:sp>
          <p:nvSpPr>
            <p:cNvPr id="15393" name="Freeform 6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4" name="Freeform 7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4957" name="Line 9"/>
          <p:cNvSpPr>
            <a:spLocks noChangeShapeType="1"/>
          </p:cNvSpPr>
          <p:nvPr/>
        </p:nvSpPr>
        <p:spPr bwMode="auto">
          <a:xfrm flipH="1">
            <a:off x="3779838" y="3716338"/>
            <a:ext cx="0" cy="122396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58" name="Line 10"/>
          <p:cNvSpPr>
            <a:spLocks noChangeShapeType="1"/>
          </p:cNvSpPr>
          <p:nvPr/>
        </p:nvSpPr>
        <p:spPr bwMode="auto">
          <a:xfrm>
            <a:off x="5435600" y="3716338"/>
            <a:ext cx="0" cy="122396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59" name="Oval 22"/>
          <p:cNvSpPr>
            <a:spLocks noChangeAspect="1" noChangeArrowheads="1"/>
          </p:cNvSpPr>
          <p:nvPr/>
        </p:nvSpPr>
        <p:spPr bwMode="auto">
          <a:xfrm>
            <a:off x="4572000" y="4868863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3779838" y="3500438"/>
            <a:ext cx="1655762" cy="431800"/>
            <a:chOff x="3240" y="1026"/>
            <a:chExt cx="1818" cy="453"/>
          </a:xfrm>
        </p:grpSpPr>
        <p:sp>
          <p:nvSpPr>
            <p:cNvPr id="15391" name="Freeform 33"/>
            <p:cNvSpPr>
              <a:spLocks/>
            </p:cNvSpPr>
            <p:nvPr/>
          </p:nvSpPr>
          <p:spPr bwMode="auto">
            <a:xfrm>
              <a:off x="3240" y="1026"/>
              <a:ext cx="1818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61 w 1815"/>
                <a:gd name="T19" fmla="*/ 46 h 226"/>
                <a:gd name="T20" fmla="*/ 445 w 1815"/>
                <a:gd name="T21" fmla="*/ 32 h 226"/>
                <a:gd name="T22" fmla="*/ 573 w 1815"/>
                <a:gd name="T23" fmla="*/ 17 h 226"/>
                <a:gd name="T24" fmla="*/ 665 w 1815"/>
                <a:gd name="T25" fmla="*/ 9 h 226"/>
                <a:gd name="T26" fmla="*/ 770 w 1815"/>
                <a:gd name="T27" fmla="*/ 3 h 226"/>
                <a:gd name="T28" fmla="*/ 850 w 1815"/>
                <a:gd name="T29" fmla="*/ 0 h 226"/>
                <a:gd name="T30" fmla="*/ 922 w 1815"/>
                <a:gd name="T31" fmla="*/ 0 h 226"/>
                <a:gd name="T32" fmla="*/ 1075 w 1815"/>
                <a:gd name="T33" fmla="*/ 3 h 226"/>
                <a:gd name="T34" fmla="*/ 1147 w 1815"/>
                <a:gd name="T35" fmla="*/ 8 h 226"/>
                <a:gd name="T36" fmla="*/ 1198 w 1815"/>
                <a:gd name="T37" fmla="*/ 10 h 226"/>
                <a:gd name="T38" fmla="*/ 1272 w 1815"/>
                <a:gd name="T39" fmla="*/ 17 h 226"/>
                <a:gd name="T40" fmla="*/ 1354 w 1815"/>
                <a:gd name="T41" fmla="*/ 27 h 226"/>
                <a:gd name="T42" fmla="*/ 1408 w 1815"/>
                <a:gd name="T43" fmla="*/ 36 h 226"/>
                <a:gd name="T44" fmla="*/ 1495 w 1815"/>
                <a:gd name="T45" fmla="*/ 51 h 226"/>
                <a:gd name="T46" fmla="*/ 1593 w 1815"/>
                <a:gd name="T47" fmla="*/ 72 h 226"/>
                <a:gd name="T48" fmla="*/ 1679 w 1815"/>
                <a:gd name="T49" fmla="*/ 101 h 226"/>
                <a:gd name="T50" fmla="*/ 1744 w 1815"/>
                <a:gd name="T51" fmla="*/ 128 h 226"/>
                <a:gd name="T52" fmla="*/ 1785 w 1815"/>
                <a:gd name="T53" fmla="*/ 154 h 226"/>
                <a:gd name="T54" fmla="*/ 1806 w 1815"/>
                <a:gd name="T55" fmla="*/ 173 h 226"/>
                <a:gd name="T56" fmla="*/ 1825 w 1815"/>
                <a:gd name="T57" fmla="*/ 195 h 226"/>
                <a:gd name="T58" fmla="*/ 1831 w 1815"/>
                <a:gd name="T59" fmla="*/ 208 h 226"/>
                <a:gd name="T60" fmla="*/ 1833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2" name="Freeform 34"/>
            <p:cNvSpPr>
              <a:spLocks/>
            </p:cNvSpPr>
            <p:nvPr/>
          </p:nvSpPr>
          <p:spPr bwMode="auto">
            <a:xfrm rot="10800000">
              <a:off x="3243" y="1253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2987675" y="4652963"/>
            <a:ext cx="3203575" cy="576262"/>
            <a:chOff x="2835" y="2387"/>
            <a:chExt cx="1815" cy="453"/>
          </a:xfrm>
        </p:grpSpPr>
        <p:sp>
          <p:nvSpPr>
            <p:cNvPr id="15389" name="Freeform 6"/>
            <p:cNvSpPr>
              <a:spLocks/>
            </p:cNvSpPr>
            <p:nvPr/>
          </p:nvSpPr>
          <p:spPr bwMode="auto">
            <a:xfrm>
              <a:off x="2835" y="2387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90" name="Freeform 7"/>
            <p:cNvSpPr>
              <a:spLocks/>
            </p:cNvSpPr>
            <p:nvPr/>
          </p:nvSpPr>
          <p:spPr bwMode="auto">
            <a:xfrm rot="10800000">
              <a:off x="2835" y="2614"/>
              <a:ext cx="1815" cy="226"/>
            </a:xfrm>
            <a:custGeom>
              <a:avLst/>
              <a:gdLst>
                <a:gd name="T0" fmla="*/ 0 w 1815"/>
                <a:gd name="T1" fmla="*/ 226 h 226"/>
                <a:gd name="T2" fmla="*/ 4 w 1815"/>
                <a:gd name="T3" fmla="*/ 207 h 226"/>
                <a:gd name="T4" fmla="*/ 10 w 1815"/>
                <a:gd name="T5" fmla="*/ 192 h 226"/>
                <a:gd name="T6" fmla="*/ 16 w 1815"/>
                <a:gd name="T7" fmla="*/ 186 h 226"/>
                <a:gd name="T8" fmla="*/ 32 w 1815"/>
                <a:gd name="T9" fmla="*/ 166 h 226"/>
                <a:gd name="T10" fmla="*/ 58 w 1815"/>
                <a:gd name="T11" fmla="*/ 147 h 226"/>
                <a:gd name="T12" fmla="*/ 95 w 1815"/>
                <a:gd name="T13" fmla="*/ 126 h 226"/>
                <a:gd name="T14" fmla="*/ 137 w 1815"/>
                <a:gd name="T15" fmla="*/ 106 h 226"/>
                <a:gd name="T16" fmla="*/ 250 w 1815"/>
                <a:gd name="T17" fmla="*/ 70 h 226"/>
                <a:gd name="T18" fmla="*/ 355 w 1815"/>
                <a:gd name="T19" fmla="*/ 46 h 226"/>
                <a:gd name="T20" fmla="*/ 439 w 1815"/>
                <a:gd name="T21" fmla="*/ 32 h 226"/>
                <a:gd name="T22" fmla="*/ 567 w 1815"/>
                <a:gd name="T23" fmla="*/ 17 h 226"/>
                <a:gd name="T24" fmla="*/ 659 w 1815"/>
                <a:gd name="T25" fmla="*/ 9 h 226"/>
                <a:gd name="T26" fmla="*/ 764 w 1815"/>
                <a:gd name="T27" fmla="*/ 3 h 226"/>
                <a:gd name="T28" fmla="*/ 844 w 1815"/>
                <a:gd name="T29" fmla="*/ 0 h 226"/>
                <a:gd name="T30" fmla="*/ 910 w 1815"/>
                <a:gd name="T31" fmla="*/ 0 h 226"/>
                <a:gd name="T32" fmla="*/ 1063 w 1815"/>
                <a:gd name="T33" fmla="*/ 3 h 226"/>
                <a:gd name="T34" fmla="*/ 1135 w 1815"/>
                <a:gd name="T35" fmla="*/ 8 h 226"/>
                <a:gd name="T36" fmla="*/ 1186 w 1815"/>
                <a:gd name="T37" fmla="*/ 10 h 226"/>
                <a:gd name="T38" fmla="*/ 1260 w 1815"/>
                <a:gd name="T39" fmla="*/ 17 h 226"/>
                <a:gd name="T40" fmla="*/ 1342 w 1815"/>
                <a:gd name="T41" fmla="*/ 27 h 226"/>
                <a:gd name="T42" fmla="*/ 1396 w 1815"/>
                <a:gd name="T43" fmla="*/ 36 h 226"/>
                <a:gd name="T44" fmla="*/ 1483 w 1815"/>
                <a:gd name="T45" fmla="*/ 51 h 226"/>
                <a:gd name="T46" fmla="*/ 1575 w 1815"/>
                <a:gd name="T47" fmla="*/ 72 h 226"/>
                <a:gd name="T48" fmla="*/ 1661 w 1815"/>
                <a:gd name="T49" fmla="*/ 101 h 226"/>
                <a:gd name="T50" fmla="*/ 1726 w 1815"/>
                <a:gd name="T51" fmla="*/ 128 h 226"/>
                <a:gd name="T52" fmla="*/ 1767 w 1815"/>
                <a:gd name="T53" fmla="*/ 154 h 226"/>
                <a:gd name="T54" fmla="*/ 1788 w 1815"/>
                <a:gd name="T55" fmla="*/ 173 h 226"/>
                <a:gd name="T56" fmla="*/ 1807 w 1815"/>
                <a:gd name="T57" fmla="*/ 195 h 226"/>
                <a:gd name="T58" fmla="*/ 1813 w 1815"/>
                <a:gd name="T59" fmla="*/ 208 h 226"/>
                <a:gd name="T60" fmla="*/ 1815 w 1815"/>
                <a:gd name="T61" fmla="*/ 224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15"/>
                <a:gd name="T94" fmla="*/ 0 h 226"/>
                <a:gd name="T95" fmla="*/ 1815 w 1815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15" h="226">
                  <a:moveTo>
                    <a:pt x="0" y="226"/>
                  </a:moveTo>
                  <a:cubicBezTo>
                    <a:pt x="1" y="223"/>
                    <a:pt x="2" y="213"/>
                    <a:pt x="4" y="207"/>
                  </a:cubicBezTo>
                  <a:cubicBezTo>
                    <a:pt x="6" y="201"/>
                    <a:pt x="8" y="195"/>
                    <a:pt x="10" y="192"/>
                  </a:cubicBezTo>
                  <a:cubicBezTo>
                    <a:pt x="12" y="189"/>
                    <a:pt x="12" y="190"/>
                    <a:pt x="16" y="186"/>
                  </a:cubicBezTo>
                  <a:lnTo>
                    <a:pt x="32" y="166"/>
                  </a:lnTo>
                  <a:lnTo>
                    <a:pt x="58" y="147"/>
                  </a:lnTo>
                  <a:lnTo>
                    <a:pt x="95" y="126"/>
                  </a:lnTo>
                  <a:lnTo>
                    <a:pt x="137" y="106"/>
                  </a:lnTo>
                  <a:lnTo>
                    <a:pt x="250" y="70"/>
                  </a:lnTo>
                  <a:lnTo>
                    <a:pt x="355" y="46"/>
                  </a:lnTo>
                  <a:lnTo>
                    <a:pt x="439" y="32"/>
                  </a:lnTo>
                  <a:lnTo>
                    <a:pt x="567" y="17"/>
                  </a:lnTo>
                  <a:lnTo>
                    <a:pt x="659" y="9"/>
                  </a:lnTo>
                  <a:lnTo>
                    <a:pt x="764" y="3"/>
                  </a:lnTo>
                  <a:lnTo>
                    <a:pt x="844" y="0"/>
                  </a:lnTo>
                  <a:lnTo>
                    <a:pt x="910" y="0"/>
                  </a:lnTo>
                  <a:lnTo>
                    <a:pt x="1063" y="3"/>
                  </a:lnTo>
                  <a:lnTo>
                    <a:pt x="1135" y="8"/>
                  </a:lnTo>
                  <a:lnTo>
                    <a:pt x="1186" y="10"/>
                  </a:lnTo>
                  <a:lnTo>
                    <a:pt x="1260" y="17"/>
                  </a:lnTo>
                  <a:lnTo>
                    <a:pt x="1342" y="27"/>
                  </a:lnTo>
                  <a:lnTo>
                    <a:pt x="1396" y="36"/>
                  </a:lnTo>
                  <a:lnTo>
                    <a:pt x="1483" y="51"/>
                  </a:lnTo>
                  <a:lnTo>
                    <a:pt x="1575" y="72"/>
                  </a:lnTo>
                  <a:lnTo>
                    <a:pt x="1661" y="101"/>
                  </a:lnTo>
                  <a:lnTo>
                    <a:pt x="1726" y="128"/>
                  </a:lnTo>
                  <a:lnTo>
                    <a:pt x="1767" y="154"/>
                  </a:lnTo>
                  <a:lnTo>
                    <a:pt x="1788" y="173"/>
                  </a:lnTo>
                  <a:lnTo>
                    <a:pt x="1807" y="195"/>
                  </a:lnTo>
                  <a:lnTo>
                    <a:pt x="1813" y="208"/>
                  </a:lnTo>
                  <a:lnTo>
                    <a:pt x="1815" y="2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124966" name="Oval 22"/>
          <p:cNvSpPr>
            <a:spLocks noChangeAspect="1" noChangeArrowheads="1"/>
          </p:cNvSpPr>
          <p:nvPr/>
        </p:nvSpPr>
        <p:spPr bwMode="auto">
          <a:xfrm>
            <a:off x="4572000" y="3644900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67" name="Text Box 39"/>
          <p:cNvSpPr txBox="1">
            <a:spLocks noChangeArrowheads="1"/>
          </p:cNvSpPr>
          <p:nvPr/>
        </p:nvSpPr>
        <p:spPr bwMode="auto">
          <a:xfrm>
            <a:off x="1979613" y="3933825"/>
            <a:ext cx="2873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1</a:t>
            </a:r>
            <a:endParaRPr lang="ru-RU"/>
          </a:p>
        </p:txBody>
      </p:sp>
      <p:sp>
        <p:nvSpPr>
          <p:cNvPr id="124968" name="Text Box 40"/>
          <p:cNvSpPr txBox="1">
            <a:spLocks noChangeArrowheads="1"/>
          </p:cNvSpPr>
          <p:nvPr/>
        </p:nvSpPr>
        <p:spPr bwMode="auto">
          <a:xfrm>
            <a:off x="4284663" y="2852738"/>
            <a:ext cx="5032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2</a:t>
            </a:r>
            <a:endParaRPr lang="ru-RU"/>
          </a:p>
        </p:txBody>
      </p:sp>
      <p:sp>
        <p:nvSpPr>
          <p:cNvPr id="15386" name="Text Box 41"/>
          <p:cNvSpPr txBox="1">
            <a:spLocks noChangeArrowheads="1"/>
          </p:cNvSpPr>
          <p:nvPr/>
        </p:nvSpPr>
        <p:spPr bwMode="auto">
          <a:xfrm>
            <a:off x="6804025" y="3860800"/>
            <a:ext cx="431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3</a:t>
            </a:r>
            <a:endParaRPr lang="ru-RU"/>
          </a:p>
        </p:txBody>
      </p:sp>
      <p:sp>
        <p:nvSpPr>
          <p:cNvPr id="124971" name="Oval 22"/>
          <p:cNvSpPr>
            <a:spLocks noChangeAspect="1" noChangeArrowheads="1"/>
          </p:cNvSpPr>
          <p:nvPr/>
        </p:nvSpPr>
        <p:spPr bwMode="auto">
          <a:xfrm>
            <a:off x="6948488" y="3141663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72" name="Oval 22"/>
          <p:cNvSpPr>
            <a:spLocks noChangeAspect="1" noChangeArrowheads="1"/>
          </p:cNvSpPr>
          <p:nvPr/>
        </p:nvSpPr>
        <p:spPr bwMode="auto">
          <a:xfrm>
            <a:off x="6948488" y="836613"/>
            <a:ext cx="107950" cy="1079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24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24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1249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249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249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24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24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124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59" dur="2000" fill="hold"/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61" dur="2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6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65" dur="2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67" dur="20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69" dur="20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7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73" dur="2000" fill="hold"/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9 0.15764 " pathEditMode="relative" ptsTypes="AA">
                                      <p:cBhvr>
                                        <p:cTn id="75" dur="2000" fill="hold"/>
                                        <p:tgtEl>
                                          <p:spTgt spid="124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70" grpId="0" animBg="1"/>
      <p:bldP spid="124930" grpId="0" animBg="1"/>
      <p:bldP spid="124934" grpId="0" animBg="1"/>
      <p:bldP spid="124935" grpId="0" animBg="1"/>
      <p:bldP spid="124936" grpId="0" animBg="1"/>
      <p:bldP spid="124940" grpId="0" animBg="1"/>
      <p:bldP spid="124944" grpId="0" animBg="1"/>
      <p:bldP spid="124945" grpId="0" animBg="1"/>
      <p:bldP spid="124946" grpId="0" animBg="1"/>
      <p:bldP spid="124953" grpId="0" animBg="1"/>
      <p:bldP spid="124957" grpId="0" animBg="1"/>
      <p:bldP spid="124958" grpId="0" animBg="1"/>
      <p:bldP spid="124959" grpId="0" animBg="1"/>
      <p:bldP spid="124966" grpId="0" animBg="1"/>
      <p:bldP spid="124967" grpId="0"/>
      <p:bldP spid="124968" grpId="0"/>
      <p:bldP spid="124971" grpId="0" animBg="1"/>
      <p:bldP spid="1249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TITA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 l="10165" t="1716" r="3428" b="3927"/>
          <a:stretch>
            <a:fillRect/>
          </a:stretch>
        </p:blipFill>
        <p:spPr bwMode="auto">
          <a:xfrm>
            <a:off x="611560" y="1412776"/>
            <a:ext cx="367240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 l="6903" t="1934" r="6816"/>
          <a:stretch>
            <a:fillRect/>
          </a:stretch>
        </p:blipFill>
        <p:spPr bwMode="auto">
          <a:xfrm>
            <a:off x="4572000" y="1340768"/>
            <a:ext cx="4243501" cy="430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835696" y="188640"/>
            <a:ext cx="5616624" cy="50405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1240B29-F687-4F45-9708-019B960494DF}"/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rPr>
              <a:t>Важно!!! ЕГЭ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cene3d>
          <a:camera prst="orthographicFront"/>
          <a:lightRig rig="threePt" dir="t"/>
        </a:scene3d>
        <a:sp3d>
          <a:bevelT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002060"/>
          </a:solidFill>
          <a:prstDash val="lg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3683</TotalTime>
  <Words>408</Words>
  <Application>Microsoft Office PowerPoint</Application>
  <PresentationFormat>Экран (4:3)</PresentationFormat>
  <Paragraphs>128</Paragraphs>
  <Slides>23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Тема Office</vt:lpstr>
      <vt:lpstr>Формула</vt:lpstr>
      <vt:lpstr>Equation</vt:lpstr>
      <vt:lpstr>Муниципальное общеобразовательное учреждение  «Средняя школа № 19 – корпус кадет «Виктория»  Старооскольского городского округа</vt:lpstr>
      <vt:lpstr>Геометрические тела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TITAN</dc:creator>
  <cp:lastModifiedBy>TITAN</cp:lastModifiedBy>
  <cp:revision>490</cp:revision>
  <dcterms:modified xsi:type="dcterms:W3CDTF">2024-11-23T09:51:15Z</dcterms:modified>
</cp:coreProperties>
</file>