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6" r:id="rId4"/>
    <p:sldId id="267" r:id="rId5"/>
    <p:sldId id="259" r:id="rId6"/>
    <p:sldId id="260" r:id="rId7"/>
    <p:sldId id="262" r:id="rId8"/>
    <p:sldId id="268" r:id="rId9"/>
    <p:sldId id="270" r:id="rId10"/>
    <p:sldId id="269" r:id="rId11"/>
    <p:sldId id="272" r:id="rId12"/>
    <p:sldId id="271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0" r:id="rId23"/>
    <p:sldId id="283" r:id="rId24"/>
    <p:sldId id="284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138" y="13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62622-B174-433E-AE30-1C1B263565D6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7A9E7-4F4C-4C7F-83CB-556119825B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5661248"/>
            <a:ext cx="7992888" cy="936104"/>
          </a:xfrm>
        </p:spPr>
        <p:txBody>
          <a:bodyPr>
            <a:normAutofit/>
          </a:bodyPr>
          <a:lstStyle/>
          <a:p>
            <a:pPr algn="r"/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Подготовил: 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Глухова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И.В.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5536" y="260649"/>
            <a:ext cx="8352928" cy="1152127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ДОШКОЛЬНОЕ ОБРАЗОВАТЕЛЬНОЕ  УЧРЕЖДЕНИЕ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«Детский сад №3 «Катюша»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132857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современная игровая технология  обучения дошкольников в условиях ФГОС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203184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Квест-игры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одно из интересных средств, направленных на самовоспитание и саморазвитие ребёнка как личности творческой, физически здоровой, с активной познавательной позицией. Что и является основным требованием ФГОС ДО.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91680" y="548680"/>
            <a:ext cx="640871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Список использованной литературы: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 Комарова  Т.С.,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Зацепина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М.Б.  «Интеграция  в  системе  воспитательно-образовательной  работы  детского  сада»,  Мозаика-Синтез  Москва,  2014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 Колесникова  И.В.  «Проведение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игры-квеста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«В  поисках  сокровищ»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«Справочник старшего воспитателя дошкольного учреждения» №2 2015,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Список интернет источников: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 http://dohcolonoc.ru/stati/10477-kvest-igra.html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 http://cyberleninka.ru/article/n/igra-kvest-kak-formaobrazovatelnoy-deyatelnosti-so-starshimi-doshkolnikami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 http://super-positive.ru/kvest-dlya-detey-na-ulitce/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252027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Непосредственно образовательная деятельность в подготовительной группе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«В поисках сокровища»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212976"/>
            <a:ext cx="288032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4104456" cy="307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88640"/>
            <a:ext cx="40324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429000"/>
            <a:ext cx="412845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429000"/>
            <a:ext cx="4098297" cy="3073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3672408" cy="275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60648"/>
            <a:ext cx="3636491" cy="272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212976"/>
            <a:ext cx="4715569" cy="3536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3960440" cy="297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924944"/>
            <a:ext cx="4523548" cy="3392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60648"/>
            <a:ext cx="4067944" cy="305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356992"/>
            <a:ext cx="4092543" cy="3069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3635896" cy="272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60648"/>
            <a:ext cx="4188553" cy="314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56992"/>
            <a:ext cx="4176464" cy="3132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7" y="3717031"/>
            <a:ext cx="3648000" cy="27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12845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88640"/>
            <a:ext cx="4139952" cy="310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501008"/>
            <a:ext cx="40324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22447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0006" y="260648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645024"/>
            <a:ext cx="4067497" cy="3050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645024"/>
            <a:ext cx="4104456" cy="307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612302"/>
            <a:ext cx="8460432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«Сделать серьёзное занятие для ребенка занимательным –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первоначальная задача обучения»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78678" y="1916832"/>
            <a:ext cx="478175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Д.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Ушинский</a:t>
            </a:r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2996952"/>
            <a:ext cx="64807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является эффективным средством повышения двигательной активности и мотивационной готовности к познанию и исследованию.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построен на коммуникационном взаимодействии между игроками.  Общаясь с другими игроками  достигаются индивидуальные цели, что стимулирует общение и служит хорошим способом сплотить играющих.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 r="2564" b="13462"/>
          <a:stretch>
            <a:fillRect/>
          </a:stretch>
        </p:blipFill>
        <p:spPr bwMode="auto">
          <a:xfrm>
            <a:off x="1475656" y="116632"/>
            <a:ext cx="273630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60648"/>
            <a:ext cx="4242313" cy="318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501008"/>
            <a:ext cx="4283968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6632"/>
            <a:ext cx="4098297" cy="3073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32656"/>
            <a:ext cx="432048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356992"/>
            <a:ext cx="3947484" cy="29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37444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88640"/>
            <a:ext cx="37444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 t="26555" r="862"/>
          <a:stretch>
            <a:fillRect/>
          </a:stretch>
        </p:blipFill>
        <p:spPr bwMode="auto">
          <a:xfrm>
            <a:off x="467544" y="3140968"/>
            <a:ext cx="3600400" cy="355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3356992"/>
            <a:ext cx="4320479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441649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764704"/>
            <a:ext cx="3854537" cy="513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6672"/>
            <a:ext cx="4124232" cy="5498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76672"/>
            <a:ext cx="4104000" cy="54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268760"/>
            <a:ext cx="720080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Структура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imc-peterhof.spb.ru/images/DmitrievaEV/s-2.png"/>
          <p:cNvPicPr>
            <a:picLocks noGrp="1"/>
          </p:cNvPicPr>
          <p:nvPr>
            <p:ph idx="1"/>
          </p:nvPr>
        </p:nvPicPr>
        <p:blipFill>
          <a:blip r:embed="rId3" cstate="print"/>
          <a:srcRect t="1615" r="19549" b="11167"/>
          <a:stretch>
            <a:fillRect/>
          </a:stretch>
        </p:blipFill>
        <p:spPr bwMode="auto">
          <a:xfrm>
            <a:off x="1691680" y="1484784"/>
            <a:ext cx="734481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4666530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Рефлексия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4437112"/>
            <a:ext cx="25202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Мотивационная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80112" y="4437112"/>
            <a:ext cx="25202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Оценочная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836712"/>
            <a:ext cx="25202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Коммуникационная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92080" y="836712"/>
            <a:ext cx="25202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Информационная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23728" y="332657"/>
            <a:ext cx="554461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Этапы организации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4" name="Рисунок 3" descr="http://imc-peterhof.spb.ru/images/DmitrievaEV/s-3.png"/>
          <p:cNvPicPr/>
          <p:nvPr/>
        </p:nvPicPr>
        <p:blipFill>
          <a:blip r:embed="rId3" cstate="print"/>
          <a:srcRect r="6573" b="18217"/>
          <a:stretch>
            <a:fillRect/>
          </a:stretch>
        </p:blipFill>
        <p:spPr bwMode="auto">
          <a:xfrm>
            <a:off x="1223120" y="1700808"/>
            <a:ext cx="792088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79208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квестов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619672" y="5422776"/>
            <a:ext cx="1944216" cy="9445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 descr="http://imc-peterhof.spb.ru/images/DmitrievaEV/s-4.png"/>
          <p:cNvPicPr/>
          <p:nvPr/>
        </p:nvPicPr>
        <p:blipFill>
          <a:blip r:embed="rId3" cstate="print"/>
          <a:srcRect l="2072" t="2700" r="11190" b="8150"/>
          <a:stretch>
            <a:fillRect/>
          </a:stretch>
        </p:blipFill>
        <p:spPr bwMode="auto">
          <a:xfrm>
            <a:off x="1547664" y="1412776"/>
            <a:ext cx="7200800" cy="475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59632" y="181958"/>
            <a:ext cx="770485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Принципы организации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квестов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езопасность - все игры и задания должны быть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безопасными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Соответствие возрасту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индивидуальным особенностям участников </a:t>
            </a:r>
            <a:r>
              <a:rPr kumimoji="0" lang="ru-RU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квеста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Уважение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достоинства ребёнка;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Чёткая постановка цели, распределение ролей;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Постоянная смена деятельности;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Связность, последовательность  и логичность заданий;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Эмоциональная окраска игры (декорации, музыкальное сопровождение, карты, схемы, костюмы);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Продуманность организации игры;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Педагог направляет игру, наталкивает детей на правильные выводы;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Самостоятельность суждений детей;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 каждой подгруппы собираются в общий результат (схема,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пазл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карта, рисунок, предложение).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Достоинства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квестов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для детей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412776"/>
            <a:ext cx="7704856" cy="4226024"/>
          </a:xfrm>
        </p:spPr>
        <p:txBody>
          <a:bodyPr>
            <a:normAutofit fontScale="92500"/>
          </a:bodyPr>
          <a:lstStyle/>
          <a:p>
            <a:pPr algn="l"/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  </a:t>
            </a:r>
            <a:r>
              <a:rPr 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Квест-игра</a:t>
            </a:r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является  привлекательной  для  ребёнка,  позволяет активизировать  его  внимание  и  развивать  познавательный  интерес  в  ходе выполнения заданий.</a:t>
            </a:r>
          </a:p>
          <a:p>
            <a:pPr algn="l"/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  Формирует у детей ощущение личной заинтересованности при выполнении задания.</a:t>
            </a:r>
          </a:p>
          <a:p>
            <a:pPr algn="l"/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  Обогащает детей сходными впечатлениями для совместного обсуждения.</a:t>
            </a:r>
          </a:p>
          <a:p>
            <a:pPr algn="l"/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 Формирует  у  детей  унифицированную  базу  знаний  и  представлений,  к которой можно обращаться во время работы в группе.</a:t>
            </a:r>
          </a:p>
          <a:p>
            <a:pPr algn="l"/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 Позволяет воспитателю выделять для ознакомления те объекты, которые он считает наиболее значимыми с точки зрения решения образовательных задач в группе и учитывать при этом интересы детей в полном объёме.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ool-Simple-PowerPoint-Backgrounds-Simple-Powerpoint-Background-67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03648" y="404664"/>
            <a:ext cx="748883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  В  ходе  выполнения групповых заданий дети учатся слушать собеседника, не перебивая. Дети  учатся  оценивать  свою  работу,  работу  товарища,  помогать друг  другу.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Квесты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помогают  реализовать  принцип  сотрудничества.</a:t>
            </a:r>
          </a:p>
          <a:p>
            <a:pPr marL="342900" indent="-342900">
              <a:buAutoNum type="arabicPeriod" startAt="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Сама  форма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квест-игры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предусматривает  особый,  многосторонний  тип коммуникации  между  педагогом  и  детьми,  а  также  между  самими  детьми. </a:t>
            </a:r>
          </a:p>
          <a:p>
            <a:pPr marL="342900" indent="-342900">
              <a:buAutoNum type="arabicPeriod" startAt="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 ходе  реализации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квест-игры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можно  естественным  образом  осуществлять интеграцию образовательных областей, комбинировать разные виды детской деятельности  и  формы  работы  с  детьми,  решать  образовательные  задачи  в  самостоятельной и совместной деятельности детей и взрослого.</a:t>
            </a:r>
          </a:p>
          <a:p>
            <a:pPr marL="342900" indent="-342900">
              <a:buAutoNum type="arabicPeriod" startAt="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Квест-игра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создаёт  условия  для  поддержки  и  развития  детских  интересов  и способностей,  но  и  нацелена  на  развитие  индивидуальности  ребёнка,  его самостоятельности,  инициативности,  поисковой  активности. </a:t>
            </a:r>
          </a:p>
          <a:p>
            <a:pPr marL="342900" indent="-342900">
              <a:buFontTx/>
              <a:buAutoNum type="arabicPeriod" startAt="7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уникальный продукт возможность  введения  в  игру  разнообразных  заданий  позволяет решать бесчисленное множество интеллектуальных и творческих задач.  Создаются  комфортные  условия  обучения,  при  которых  каждый  ребёнок чувствует свою успешность.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543</Words>
  <Application>Microsoft Office PowerPoint</Application>
  <PresentationFormat>Экран (4:3)</PresentationFormat>
  <Paragraphs>77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МУНИЦИПАЛЬНОЕ БЮДЖЕТНОЕ  ДОШКОЛЬНОЕ ОБРАЗОВАТЕЛЬНОЕ  УЧРЕЖДЕНИЕ «Детский сад №3 «Катюша»   </vt:lpstr>
      <vt:lpstr>Слайд 2</vt:lpstr>
      <vt:lpstr>            Структура</vt:lpstr>
      <vt:lpstr>       Рефлексия </vt:lpstr>
      <vt:lpstr>Слайд 5</vt:lpstr>
      <vt:lpstr>Виды квестов </vt:lpstr>
      <vt:lpstr>Слайд 7</vt:lpstr>
      <vt:lpstr>Достоинства квестов для детей</vt:lpstr>
      <vt:lpstr>Слайд 9</vt:lpstr>
      <vt:lpstr>Слайд 10</vt:lpstr>
      <vt:lpstr>Слайд 11</vt:lpstr>
      <vt:lpstr>Непосредственно образовательная деятельность в подготовительной группе   «В поисках сокровища»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Спасибо за внимание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 – современная игровая технология  обучения дошкольников в условиях ФГОС.</dc:title>
  <dc:creator>Ира</dc:creator>
  <cp:lastModifiedBy>User</cp:lastModifiedBy>
  <cp:revision>32</cp:revision>
  <dcterms:created xsi:type="dcterms:W3CDTF">2018-02-10T18:17:11Z</dcterms:created>
  <dcterms:modified xsi:type="dcterms:W3CDTF">2022-03-28T16:32:19Z</dcterms:modified>
</cp:coreProperties>
</file>