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2" r:id="rId8"/>
    <p:sldId id="263" r:id="rId9"/>
    <p:sldId id="267" r:id="rId10"/>
    <p:sldId id="266" r:id="rId11"/>
    <p:sldId id="268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Ц</a:t>
            </a:r>
            <a:r>
              <a:rPr lang="ru-RU" dirty="0" err="1" smtClean="0">
                <a:solidFill>
                  <a:srgbClr val="FF0000"/>
                </a:solidFill>
              </a:rPr>
              <a:t>в</a:t>
            </a:r>
            <a:r>
              <a:rPr lang="ru-RU" dirty="0" err="1" smtClean="0">
                <a:solidFill>
                  <a:srgbClr val="00B050"/>
                </a:solidFill>
              </a:rPr>
              <a:t>е</a:t>
            </a:r>
            <a:r>
              <a:rPr lang="ru-RU" dirty="0" err="1" smtClean="0">
                <a:solidFill>
                  <a:srgbClr val="0070C0"/>
                </a:solidFill>
              </a:rPr>
              <a:t>т</a:t>
            </a:r>
            <a:r>
              <a:rPr lang="ru-RU" dirty="0" err="1" smtClean="0">
                <a:solidFill>
                  <a:srgbClr val="FFFF00"/>
                </a:solidFill>
              </a:rPr>
              <a:t>о</a:t>
            </a:r>
            <a:r>
              <a:rPr lang="ru-RU" dirty="0" err="1" smtClean="0">
                <a:solidFill>
                  <a:srgbClr val="7030A0"/>
                </a:solidFill>
              </a:rPr>
              <a:t>т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е</a:t>
            </a:r>
            <a:r>
              <a:rPr lang="ru-RU" dirty="0" err="1" smtClean="0">
                <a:solidFill>
                  <a:srgbClr val="00B0F0"/>
                </a:solidFill>
              </a:rPr>
              <a:t>р</a:t>
            </a:r>
            <a:r>
              <a:rPr lang="ru-RU" dirty="0" err="1" smtClean="0">
                <a:solidFill>
                  <a:srgbClr val="C00000"/>
                </a:solidFill>
              </a:rPr>
              <a:t>а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и</a:t>
            </a:r>
            <a:r>
              <a:rPr lang="ru-RU" dirty="0" err="1" smtClean="0"/>
              <a:t>я</a:t>
            </a:r>
            <a:r>
              <a:rPr lang="ru-RU" dirty="0" smtClean="0"/>
              <a:t> – как форма инновации в области физического воспитания и развития детей»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4143380"/>
            <a:ext cx="3429024" cy="17526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Исполнитель: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Меньшенина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О.М., инструктор физической культуры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571480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МБОО ПГО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Тимохинская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НОШ»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6215082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с.Тимохинское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2022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86190"/>
            <a:ext cx="2357454" cy="242411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038600" cy="4525963"/>
          </a:xfrm>
        </p:spPr>
        <p:txBody>
          <a:bodyPr/>
          <a:lstStyle/>
          <a:p>
            <a:r>
              <a:rPr lang="ru-RU" dirty="0" smtClean="0"/>
              <a:t>Игра </a:t>
            </a:r>
            <a:r>
              <a:rPr lang="ru-RU" u="sng" dirty="0" smtClean="0">
                <a:solidFill>
                  <a:srgbClr val="C00000"/>
                </a:solidFill>
              </a:rPr>
              <a:t>«Цветные команды»</a:t>
            </a:r>
            <a:endParaRPr lang="ru-RU" u="sng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  <p:pic>
        <p:nvPicPr>
          <p:cNvPr id="9" name="Picture 5" descr="C:\Users\Admin\Desktop\фото ольги\IMG-20220506-WA0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2545854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C:\Users\Admin\Desktop\фото ольги\IMG-20220506-WA0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715140" y="500042"/>
            <a:ext cx="2182585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4" descr="C:\Users\Admin\Desktop\фото ольги\IMG-20220506-WA00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1142984"/>
            <a:ext cx="2545854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</a:t>
            </a:r>
            <a:r>
              <a:rPr lang="ru-RU" u="sng" dirty="0" smtClean="0">
                <a:solidFill>
                  <a:srgbClr val="C00000"/>
                </a:solidFill>
              </a:rPr>
              <a:t>«Иллюминаторы»</a:t>
            </a:r>
            <a:endParaRPr lang="ru-RU" u="sng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214422"/>
            <a:ext cx="2545854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85860"/>
            <a:ext cx="2545854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99209B1-85E4-478C-8B46-687A054C42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833" b="63659"/>
          <a:stretch>
            <a:fillRect/>
          </a:stretch>
        </p:blipFill>
        <p:spPr>
          <a:xfrm>
            <a:off x="7072330" y="0"/>
            <a:ext cx="2071670" cy="151927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85778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Цветотерапии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детском саду укрепляет психофизическое здоровье малышей. Данные методы можно рекомендовать для применения дома.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Каждое утро наступает новый день и каждый из нас видит солнышко, различные краски вокруг. Мир становятся ярче! Ежедневно на всех нас воздействует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цвет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 пускай эти цвета воздействует так, чтобы каждое утро начиналось с улыбки!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«Умело подобранная гамма цветов, способна благотворнее воздействовать на нервную систему, чем иные микстуры!»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В. А.Бехтерев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6FCCAFB-94A1-47A2-83F8-429B42074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214414" y="3929066"/>
            <a:ext cx="4380668" cy="171119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0A80DED-787A-4E39-8275-D262D9107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3286124"/>
            <a:ext cx="1620586" cy="26500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643998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 хорошо, когда утро начинается с улыбки, ведь улыбка  это  путь к здоровью!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наше время в дошкольных учреждениях уделяется большое внимание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здоровьесберегающим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технологиям, которые направлены на решение приоритетной задачи дошкольного образования – сохранить, поддержать и обогатить здоровье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4E5A066-51AF-4586-B5BB-5E286BF7199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4572008"/>
            <a:ext cx="3357586" cy="18723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99209B1-85E4-478C-8B46-687A054C4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6532" y="3714752"/>
            <a:ext cx="2807468" cy="2162373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7223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Дошкольный возраст является решающим этапом в формировании фундамента физического и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психического здоровья ребенка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этот период идет интенсивное развитие органов и становление функциональных систем организма. В последнее время увеличивается количество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посещающих дошкольное учреждение, с различными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психоэмоциональными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нарушениями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снижением работоспособности, раздражительности и плаксивости, а так же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гиперактивные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наоборот пассивные дети.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Таким образом, необходимым стало изучение современных методик по укреплению и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сохранению детского здоровья.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542928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Сегодня я хочу рассказать вам про интересную методику.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Цветотерапия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это метод лечения цветом, который стал сегодня очень популярным.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EF39CFB-A3C8-45F9-9B52-4C9C6050E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2928934"/>
            <a:ext cx="4427201" cy="24673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564360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Современные учёные считают, что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цветотерапия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является одним из самых перспективных и надёжных методов лечения и оздоровления. Наш  мозг воспринимает цвет точно так же, как желудок еду. Учёные выяснили, что цвет оказывает сильнейшее влияние на самочувствие человека, его работоспособность и настроение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Благодаря воздействию определенного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цвета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на ребенка можно добиться значительных результатов в преодолении апатии, раздражительности, чрезмерной активности и даже начинающейся детской агрессии, умении управлять своими эмоциями.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Цвет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служит мощным стимулятором эмоционального и интеллектуального развития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Необходимо учитывать, что дошкольное детство является еще и периодом интенсивного сенсорного развития. Ребенок и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цвет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вещи взаимосвязанные. Ведь дети по своей природе более восприимчивы к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многоцветью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нашего мира и особо остро в нем нуждаются. Все это побудило меня к использованию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цветотерапии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своей работе. 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marL="0" lvl="0" indent="2286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того, чтобы правильно воздействовать на ребенка, надо сначала научить его воспринимать и чувствовать 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т. е. воспитать культуру 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цвета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2286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Маленькие дети очень восприимчивы и впечатлительны, они требуют к себе особо бережного отношения. Поэтому старайтесь создать в группе максимально комфортную обстановку. </a:t>
            </a: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  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Предлагаю вашему вниманию несколько игр, направленных на развитие благоприятного эмоционального состояния с помощью цветоощущения 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цветовосприятия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Игра </a:t>
            </a:r>
            <a:r>
              <a:rPr lang="ru-RU" u="sng" dirty="0" smtClean="0">
                <a:solidFill>
                  <a:srgbClr val="C00000"/>
                </a:solidFill>
              </a:rPr>
              <a:t>«Светофор»</a:t>
            </a:r>
            <a:endParaRPr lang="ru-RU" u="sng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  <p:pic>
        <p:nvPicPr>
          <p:cNvPr id="8" name="Picture 2" descr="C:\Users\Admin\Desktop\фото ольги\IMG-20220506-WA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304" y="2214554"/>
            <a:ext cx="2857519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3" descr="C:\Users\Admin\Desktop\фото ольги\IMG-20220506-WA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357562"/>
            <a:ext cx="2857520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4" descr="C:\Users\Admin\Desktop\фото ольги\IMG-20220506-WA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4000504"/>
            <a:ext cx="3238523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Эстафета </a:t>
            </a:r>
            <a:r>
              <a:rPr lang="ru-RU" u="sng" dirty="0" smtClean="0">
                <a:solidFill>
                  <a:srgbClr val="C00000"/>
                </a:solidFill>
              </a:rPr>
              <a:t>«Разноцветные мячи»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4" name="Picture 6" descr="C:\Users\Admin\Desktop\фото ольги\IMG-20220506-WA00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071546"/>
            <a:ext cx="3394472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5" name="Picture 7" descr="C:\Users\Admin\Desktop\фото ольги\IMG-20220506-WA0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1071546"/>
            <a:ext cx="3394472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F5F2D3C-C34E-4D7F-B74B-CEECBE06FA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98605"/>
            <a:ext cx="9144000" cy="10593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247</Words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«Цветотерапия – как форма инновации в области физического воспитания и развития детей» </vt:lpstr>
      <vt:lpstr>Слайд 2</vt:lpstr>
      <vt:lpstr>Слайд 3</vt:lpstr>
      <vt:lpstr>Слайд 4</vt:lpstr>
      <vt:lpstr>Слайд 5</vt:lpstr>
      <vt:lpstr>Слайд 6</vt:lpstr>
      <vt:lpstr>Слайд 7</vt:lpstr>
      <vt:lpstr>   Предлагаю вашему вниманию несколько игр, направленных на развитие благоприятного эмоционального состояния с помощью цветоощущения и цветовосприятия. </vt:lpstr>
      <vt:lpstr>Эстафета «Разноцветные мячи» </vt:lpstr>
      <vt:lpstr>Слайд 10</vt:lpstr>
      <vt:lpstr>Игра «Иллюминаторы»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«Цветотерапия – как форма инновации в области физического воспитания и развития детей» </dc:title>
  <dc:creator>Admin</dc:creator>
  <cp:lastModifiedBy>Admin</cp:lastModifiedBy>
  <cp:revision>11</cp:revision>
  <dcterms:created xsi:type="dcterms:W3CDTF">2022-05-06T07:09:19Z</dcterms:created>
  <dcterms:modified xsi:type="dcterms:W3CDTF">2022-05-06T08:57:54Z</dcterms:modified>
</cp:coreProperties>
</file>