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9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7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2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23DCF-46DA-4FDC-9009-3C1363267B4C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55C07-5029-4903-BADC-B9E7A6C9C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57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92480" marR="0" lvl="0" indent="-342900" algn="ctr" defTabSz="914400" rtl="0" eaLnBrk="1" fontAlgn="auto" latinLnBrk="0" hangingPunct="1">
              <a:lnSpc>
                <a:spcPts val="2570"/>
              </a:lnSpc>
              <a:spcBef>
                <a:spcPts val="745"/>
              </a:spcBef>
              <a:spcAft>
                <a:spcPts val="0"/>
              </a:spcAft>
              <a:buClr>
                <a:srgbClr val="DC9E1F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3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/>
                <a:cs typeface="Arial"/>
              </a:rPr>
              <a:t>Мобильная </a:t>
            </a:r>
            <a:r>
              <a:rPr kumimoji="0" lang="ru-RU" sz="1800" b="0" i="0" u="none" strike="noStrike" kern="1200" cap="none" spc="3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/>
                <a:cs typeface="Arial"/>
              </a:rPr>
              <a:t>автоплощадка</a:t>
            </a:r>
            <a:r>
              <a:rPr kumimoji="0" lang="ru-RU" sz="1800" b="0" i="0" u="none" strike="noStrike" kern="1200" cap="none" spc="3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/>
                <a:cs typeface="Arial"/>
              </a:rPr>
              <a:t>, которая научит дошкольников соблюдать ПДД</a:t>
            </a:r>
            <a:endParaRPr kumimoji="0" lang="ru-RU" sz="1000" b="0" i="0" u="none" strike="noStrike" kern="1200" cap="none" spc="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Times New Roman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55C07-5029-4903-BADC-B9E7A6C9C7C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04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8F6CFA6-C7AF-475B-81EC-CA10FD3D1E7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021B160-727E-42EE-9B97-3D5B7754322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8278688" cy="31794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effectLst/>
              </a:rPr>
              <a:t> </a:t>
            </a:r>
            <a:br>
              <a:rPr lang="ru-RU" sz="3200" dirty="0">
                <a:effectLst/>
              </a:rPr>
            </a:br>
            <a:r>
              <a:rPr lang="ru-RU" sz="3600" b="1" dirty="0">
                <a:solidFill>
                  <a:srgbClr val="FF0000"/>
                </a:solidFill>
                <a:effectLst/>
              </a:rPr>
              <a:t>«Уроки безопасности на </a:t>
            </a:r>
            <a:r>
              <a:rPr lang="ru-RU" sz="3600" b="1" dirty="0" smtClean="0">
                <a:solidFill>
                  <a:srgbClr val="FF0000"/>
                </a:solidFill>
                <a:effectLst/>
              </a:rPr>
              <a:t>дороге»</a:t>
            </a:r>
            <a:r>
              <a:rPr lang="ru-RU" sz="36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3600" dirty="0">
                <a:solidFill>
                  <a:srgbClr val="FF0000"/>
                </a:solidFill>
                <a:effectLst/>
              </a:rPr>
              <a:t>для детей старшего дошкольного возраста и их родителей </a:t>
            </a:r>
            <a:r>
              <a:rPr lang="ru-RU" sz="3600" dirty="0" smtClean="0">
                <a:solidFill>
                  <a:srgbClr val="FF0000"/>
                </a:solidFill>
                <a:effectLst/>
              </a:rPr>
              <a:t>с </a:t>
            </a:r>
            <a:r>
              <a:rPr lang="ru-RU" sz="3600" dirty="0">
                <a:solidFill>
                  <a:srgbClr val="FF0000"/>
                </a:solidFill>
                <a:effectLst/>
              </a:rPr>
              <a:t>использованием мобильной </a:t>
            </a:r>
            <a:r>
              <a:rPr lang="ru-RU" sz="3600" dirty="0" err="1">
                <a:solidFill>
                  <a:srgbClr val="FF0000"/>
                </a:solidFill>
                <a:effectLst/>
              </a:rPr>
              <a:t>автоплощадки</a:t>
            </a:r>
            <a:r>
              <a:rPr lang="ru-RU" sz="3600" dirty="0">
                <a:solidFill>
                  <a:srgbClr val="C00000"/>
                </a:solidFill>
                <a:effectLst/>
              </a:rPr>
              <a:t/>
            </a:r>
            <a:br>
              <a:rPr lang="ru-RU" sz="3600" dirty="0">
                <a:solidFill>
                  <a:srgbClr val="C00000"/>
                </a:solidFill>
                <a:effectLst/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1008"/>
            <a:ext cx="6400800" cy="2671192"/>
          </a:xfrm>
        </p:spPr>
        <p:txBody>
          <a:bodyPr>
            <a:no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Palatino Linotype"/>
              <a:ea typeface="+mj-ea"/>
              <a:cs typeface="+mj-cs"/>
            </a:endParaRP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Palatino Linotype"/>
                <a:ea typeface="+mj-ea"/>
                <a:cs typeface="+mj-cs"/>
              </a:rPr>
              <a:t>Конкурс</a:t>
            </a:r>
            <a:endParaRPr lang="ru-RU" sz="3200" b="1" i="1" dirty="0" smtClean="0">
              <a:solidFill>
                <a:srgbClr val="00B050"/>
              </a:solidFill>
              <a:latin typeface="Palatino Linotype"/>
              <a:ea typeface="+mj-ea"/>
              <a:cs typeface="+mj-cs"/>
            </a:endParaRP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Palatino Linotype"/>
                <a:ea typeface="+mj-ea"/>
                <a:cs typeface="+mj-cs"/>
              </a:rPr>
              <a:t>«</a:t>
            </a:r>
            <a:r>
              <a:rPr lang="ru-RU" sz="3200" b="1" dirty="0">
                <a:solidFill>
                  <a:srgbClr val="00B050"/>
                </a:solidFill>
                <a:latin typeface="Palatino Linotype"/>
                <a:ea typeface="+mj-ea"/>
                <a:cs typeface="+mj-cs"/>
              </a:rPr>
              <a:t>ЗЕЛЁНЫЙ ОГОНЁК»</a:t>
            </a:r>
            <a:r>
              <a:rPr lang="ru-RU" sz="3200" dirty="0">
                <a:solidFill>
                  <a:srgbClr val="00B050"/>
                </a:solidFill>
                <a:latin typeface="Palatino Linotype"/>
                <a:ea typeface="+mj-ea"/>
                <a:cs typeface="+mj-cs"/>
              </a:rPr>
              <a:t/>
            </a:r>
            <a:br>
              <a:rPr lang="ru-RU" sz="3200" dirty="0">
                <a:solidFill>
                  <a:srgbClr val="00B050"/>
                </a:solidFill>
                <a:latin typeface="Palatino Linotype"/>
                <a:ea typeface="+mj-ea"/>
                <a:cs typeface="+mj-cs"/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3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0" i="1" dirty="0" smtClean="0">
                <a:effectLst/>
                <a:latin typeface="Times New Roman"/>
                <a:ea typeface="Times New Roman"/>
              </a:rPr>
              <a:t>Танец</a:t>
            </a:r>
            <a:r>
              <a:rPr lang="ru-RU" sz="4400" dirty="0" smtClean="0">
                <a:effectLst/>
                <a:latin typeface="Times New Roman"/>
                <a:ea typeface="Times New Roman"/>
              </a:rPr>
              <a:t> «Дорожный </a:t>
            </a:r>
            <a:r>
              <a:rPr lang="ru-RU" sz="4400" dirty="0">
                <a:effectLst/>
                <a:latin typeface="Times New Roman"/>
                <a:ea typeface="Times New Roman"/>
              </a:rPr>
              <a:t>знак»</a:t>
            </a:r>
            <a:endParaRPr lang="ru-RU" dirty="0"/>
          </a:p>
        </p:txBody>
      </p:sp>
      <p:pic>
        <p:nvPicPr>
          <p:cNvPr id="4" name="Объект 3" descr="C:\Users\user\Desktop\Зеленый огонек 2018\IMG_977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824536" cy="2591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Зеленый огонек 2018\IMG_978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28800"/>
            <a:ext cx="2915816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Зеленый огонек 2018\IMG_979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69060"/>
            <a:ext cx="4870301" cy="270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267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0" i="1" dirty="0" smtClean="0">
                <a:effectLst/>
                <a:latin typeface="Times New Roman"/>
                <a:ea typeface="Calibri"/>
              </a:rPr>
              <a:t>Соревнование </a:t>
            </a:r>
            <a:r>
              <a:rPr lang="ru-RU" sz="4400" b="0" i="1" dirty="0">
                <a:effectLst/>
                <a:latin typeface="Times New Roman"/>
                <a:ea typeface="Calibri"/>
              </a:rPr>
              <a:t>- игра </a:t>
            </a:r>
            <a:r>
              <a:rPr lang="ru-RU" sz="4400" i="1" dirty="0" smtClean="0">
                <a:effectLst/>
                <a:latin typeface="Times New Roman"/>
                <a:ea typeface="Calibri"/>
              </a:rPr>
              <a:t/>
            </a:r>
            <a:br>
              <a:rPr lang="ru-RU" sz="4400" i="1" dirty="0" smtClean="0">
                <a:effectLst/>
                <a:latin typeface="Times New Roman"/>
                <a:ea typeface="Calibri"/>
              </a:rPr>
            </a:br>
            <a:r>
              <a:rPr lang="ru-RU" sz="4400" dirty="0" smtClean="0">
                <a:effectLst/>
                <a:latin typeface="Times New Roman"/>
                <a:ea typeface="Calibri"/>
              </a:rPr>
              <a:t>«</a:t>
            </a:r>
            <a:r>
              <a:rPr lang="ru-RU" sz="4400" dirty="0">
                <a:effectLst/>
                <a:latin typeface="Times New Roman"/>
                <a:ea typeface="Calibri"/>
              </a:rPr>
              <a:t>Запомни дорож­ные знаки»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7512"/>
            <a:ext cx="3359187" cy="223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84784"/>
            <a:ext cx="3456384" cy="21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\Desktop\Зеленый огонек 2018\IMG_980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0"/>
            <a:ext cx="403244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Зеленый огонек 2018\IMG_98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3744416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6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400" b="0" i="1" dirty="0">
                <a:effectLst/>
                <a:latin typeface="Times New Roman"/>
                <a:ea typeface="Calibri"/>
              </a:rPr>
              <a:t>Игра-рисунок</a:t>
            </a:r>
            <a:r>
              <a:rPr lang="ru-RU" sz="4400" dirty="0">
                <a:effectLst/>
                <a:latin typeface="Times New Roman"/>
                <a:ea typeface="Calibri"/>
              </a:rPr>
              <a:t> «Собери светофоры</a:t>
            </a:r>
            <a:r>
              <a:rPr lang="ru-RU" sz="4400" dirty="0" smtClean="0">
                <a:effectLst/>
                <a:latin typeface="Times New Roman"/>
                <a:ea typeface="Calibri"/>
              </a:rPr>
              <a:t>»</a:t>
            </a:r>
            <a:endParaRPr lang="ru-RU" dirty="0"/>
          </a:p>
        </p:txBody>
      </p:sp>
      <p:pic>
        <p:nvPicPr>
          <p:cNvPr id="8194" name="Picture 2" descr="C:\Users\user\Desktop\Зеленый огонек 2018\IMG_98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96752"/>
            <a:ext cx="8784977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94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Учимся понимать регулировщика («Что говорит регулировщик?») </a:t>
            </a:r>
          </a:p>
        </p:txBody>
      </p:sp>
      <p:pic>
        <p:nvPicPr>
          <p:cNvPr id="10242" name="Picture 2" descr="C:\Users\user\Desktop\Зеленый огонек 2018\IMG_98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70287"/>
            <a:ext cx="3456384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user\Desktop\Зеленый огонек 2018\IMG_98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528392" cy="46785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974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000" b="0" dirty="0"/>
              <a:t>Задание – иллюстрация для </a:t>
            </a:r>
            <a:r>
              <a:rPr lang="ru-RU" sz="4000" b="0" dirty="0" smtClean="0"/>
              <a:t>родителей </a:t>
            </a:r>
            <a:r>
              <a:rPr lang="ru-RU" sz="4000" dirty="0"/>
              <a:t>«Кто правильно переходит дорогу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с </a:t>
            </a:r>
            <a:r>
              <a:rPr lang="ru-RU" sz="4000" dirty="0"/>
              <a:t>ребёнком?»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9218" name="Picture 2" descr="C:\Users\user\Desktop\Зеленый огонек 2018\IMG_98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82356"/>
            <a:ext cx="7779866" cy="495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90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864096"/>
          </a:xfrm>
        </p:spPr>
        <p:txBody>
          <a:bodyPr>
            <a:normAutofit fontScale="90000"/>
          </a:bodyPr>
          <a:lstStyle/>
          <a:p>
            <a:r>
              <a:rPr lang="ru-RU" sz="4400" b="0" i="1" dirty="0" smtClean="0">
                <a:effectLst/>
                <a:latin typeface="Times New Roman"/>
                <a:ea typeface="Calibri"/>
                <a:cs typeface="Segoe UI"/>
              </a:rPr>
              <a:t>Песня</a:t>
            </a:r>
            <a:r>
              <a:rPr lang="ru-RU" sz="4400" i="1" dirty="0" smtClean="0">
                <a:effectLst/>
                <a:latin typeface="Times New Roman"/>
                <a:ea typeface="Calibri"/>
                <a:cs typeface="Segoe UI"/>
              </a:rPr>
              <a:t> </a:t>
            </a:r>
            <a:r>
              <a:rPr lang="ru-RU" sz="4400" i="1" dirty="0" smtClean="0">
                <a:effectLst/>
                <a:latin typeface="Times New Roman"/>
                <a:ea typeface="Calibri"/>
                <a:cs typeface="Segoe UI"/>
              </a:rPr>
              <a:t/>
            </a:r>
            <a:br>
              <a:rPr lang="ru-RU" sz="4400" i="1" dirty="0" smtClean="0">
                <a:effectLst/>
                <a:latin typeface="Times New Roman"/>
                <a:ea typeface="Calibri"/>
                <a:cs typeface="Segoe UI"/>
              </a:rPr>
            </a:br>
            <a:r>
              <a:rPr lang="ru-RU" sz="4400" dirty="0" smtClean="0">
                <a:effectLst/>
                <a:latin typeface="Times New Roman"/>
                <a:ea typeface="Calibri"/>
                <a:cs typeface="Segoe UI"/>
              </a:rPr>
              <a:t>«</a:t>
            </a:r>
            <a:r>
              <a:rPr lang="ru-RU" sz="4400" dirty="0">
                <a:effectLst/>
                <a:latin typeface="Times New Roman"/>
                <a:ea typeface="Calibri"/>
                <a:cs typeface="Segoe UI"/>
              </a:rPr>
              <a:t>Про правила дорожного движения»</a:t>
            </a:r>
            <a:endParaRPr lang="ru-RU" dirty="0"/>
          </a:p>
        </p:txBody>
      </p:sp>
      <p:pic>
        <p:nvPicPr>
          <p:cNvPr id="11266" name="Picture 2" descr="C:\Users\user\Desktop\Зеленый огонек 2018\IMG_98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511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4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1"/>
                </a:solidFill>
              </a:rPr>
              <a:t>ПОМНИТЕ!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Соблюдая </a:t>
            </a:r>
            <a:r>
              <a:rPr lang="ru-RU" dirty="0"/>
              <a:t>Правила дорожного движения, мы сохраняем самое дорогое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sz="8000" dirty="0" smtClean="0"/>
              <a:t>ЖИЗНЬ</a:t>
            </a:r>
            <a:r>
              <a:rPr lang="ru-RU" dirty="0" smtClean="0"/>
              <a:t>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59232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68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100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14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82880" cy="1368152"/>
          </a:xfrm>
        </p:spPr>
        <p:txBody>
          <a:bodyPr>
            <a:normAutofit fontScale="90000"/>
          </a:bodyPr>
          <a:lstStyle/>
          <a:p>
            <a:pPr marL="792480" lvl="0" indent="-342900" algn="l">
              <a:lnSpc>
                <a:spcPts val="2570"/>
              </a:lnSpc>
              <a:spcBef>
                <a:spcPts val="745"/>
              </a:spcBef>
            </a:pPr>
            <a:r>
              <a:rPr lang="ru-RU" sz="2700" i="1" spc="30" dirty="0">
                <a:solidFill>
                  <a:prstClr val="white"/>
                </a:solidFill>
                <a:latin typeface="Segoe UI"/>
                <a:ea typeface="Times New Roman"/>
              </a:rPr>
              <a:t>Презентация </a:t>
            </a:r>
            <a:r>
              <a:rPr lang="ru-RU" sz="2700" i="1" spc="30" dirty="0" smtClean="0">
                <a:solidFill>
                  <a:prstClr val="white"/>
                </a:solidFill>
                <a:latin typeface="Segoe UI"/>
                <a:ea typeface="Times New Roman"/>
              </a:rPr>
              <a:t>оборудования</a:t>
            </a:r>
            <a:r>
              <a:rPr lang="ru-RU" sz="2800" i="1" spc="30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/>
            </a:r>
            <a:br>
              <a:rPr lang="ru-RU" sz="2800" i="1" spc="30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</a:br>
            <a:r>
              <a:rPr lang="ru-RU" sz="2800" i="1" spc="30" dirty="0" smtClean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«</a:t>
            </a:r>
            <a:r>
              <a:rPr lang="ru-RU" sz="3100" cap="none" spc="30" dirty="0" smtClean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Мобильная </a:t>
            </a:r>
            <a:r>
              <a:rPr lang="ru-RU" sz="3100" cap="none" spc="30" dirty="0" err="1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автоплощадка</a:t>
            </a:r>
            <a:r>
              <a:rPr lang="ru-RU" sz="3100" cap="none" spc="30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, </a:t>
            </a:r>
            <a:r>
              <a:rPr lang="ru-RU" sz="3100" cap="none" spc="30" dirty="0" smtClean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которая научит </a:t>
            </a:r>
            <a:r>
              <a:rPr lang="ru-RU" sz="3100" cap="none" spc="30" dirty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дошкольников </a:t>
            </a:r>
            <a:r>
              <a:rPr lang="ru-RU" sz="3100" cap="none" spc="30" dirty="0" smtClean="0">
                <a:solidFill>
                  <a:srgbClr val="FF0000"/>
                </a:solidFill>
                <a:latin typeface="Arial"/>
                <a:ea typeface="Times New Roman"/>
                <a:cs typeface="Arial"/>
              </a:rPr>
              <a:t>соблюдать ПДД»</a:t>
            </a:r>
            <a:r>
              <a:rPr lang="ru-RU" sz="3100" cap="none" spc="30" dirty="0">
                <a:solidFill>
                  <a:srgbClr val="FF0000"/>
                </a:solidFill>
                <a:latin typeface="Segoe UI"/>
                <a:ea typeface="Times New Roman"/>
                <a:cs typeface="+mn-cs"/>
              </a:rPr>
              <a:t/>
            </a:r>
            <a:br>
              <a:rPr lang="ru-RU" sz="3100" cap="none" spc="30" dirty="0">
                <a:solidFill>
                  <a:srgbClr val="FF0000"/>
                </a:solidFill>
                <a:latin typeface="Segoe UI"/>
                <a:ea typeface="Times New Roman"/>
                <a:cs typeface="+mn-cs"/>
              </a:rPr>
            </a:br>
            <a:endParaRPr lang="ru-RU" sz="3100" i="1" dirty="0">
              <a:solidFill>
                <a:schemeClr val="tx1"/>
              </a:solidFill>
            </a:endParaRPr>
          </a:p>
        </p:txBody>
      </p:sp>
      <p:pic>
        <p:nvPicPr>
          <p:cNvPr id="5" name="Объект 4" descr="C:\Users\user\Desktop\Зеленый огонек 2018\IMG_9697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725" y="1340769"/>
            <a:ext cx="7510549" cy="4937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33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2507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Зеленый огонек 2018\IMG_97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812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C:\Users\user\Desktop\Зеленый огонек 2018\IMG_970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350"/>
            <a:ext cx="9144000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01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  <a:latin typeface="Times New Roman"/>
                <a:ea typeface="Calibri"/>
                <a:cs typeface="Segoe UI"/>
              </a:rPr>
              <a:t>Первая коман­да - дети подготовительной группы «Зайки» и их родители</a:t>
            </a:r>
            <a:endParaRPr lang="ru-RU" sz="3200" dirty="0"/>
          </a:p>
        </p:txBody>
      </p:sp>
      <p:pic>
        <p:nvPicPr>
          <p:cNvPr id="1026" name="Picture 2" descr="C:\Users\user\Desktop\Зеленый огонек 2018\IMG_97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6" y="1600200"/>
            <a:ext cx="7062787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25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Times New Roman"/>
                <a:ea typeface="Calibri"/>
                <a:cs typeface="Segoe UI"/>
              </a:rPr>
              <a:t>Вторая </a:t>
            </a:r>
            <a:r>
              <a:rPr lang="ru-RU" sz="3200" dirty="0">
                <a:effectLst/>
                <a:latin typeface="Times New Roman"/>
                <a:ea typeface="Calibri"/>
                <a:cs typeface="Segoe UI"/>
              </a:rPr>
              <a:t>команда - дети подготовительной группы «Радуга» и их </a:t>
            </a:r>
            <a:r>
              <a:rPr lang="ru-RU" sz="3200" dirty="0" smtClean="0">
                <a:effectLst/>
                <a:latin typeface="Times New Roman"/>
                <a:ea typeface="Calibri"/>
                <a:cs typeface="Segoe UI"/>
              </a:rPr>
              <a:t>родители</a:t>
            </a:r>
            <a:endParaRPr lang="ru-RU" sz="3200" dirty="0"/>
          </a:p>
        </p:txBody>
      </p:sp>
      <p:pic>
        <p:nvPicPr>
          <p:cNvPr id="2050" name="Picture 2" descr="C:\Users\user\Desktop\Зеленый огонек 2018\IMG_97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6" y="1600200"/>
            <a:ext cx="7062787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97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effectLst/>
                <a:latin typeface="Times New Roman"/>
                <a:ea typeface="Calibri"/>
                <a:cs typeface="Segoe UI"/>
              </a:rPr>
              <a:t>«Зебра» </a:t>
            </a:r>
            <a:r>
              <a:rPr lang="ru-RU" sz="3200" b="0" dirty="0" smtClean="0">
                <a:effectLst/>
                <a:latin typeface="Times New Roman"/>
                <a:ea typeface="Calibri"/>
                <a:cs typeface="Segoe UI"/>
              </a:rPr>
              <a:t>и</a:t>
            </a:r>
            <a:r>
              <a:rPr lang="ru-RU" sz="3200" dirty="0" smtClean="0">
                <a:effectLst/>
                <a:latin typeface="Times New Roman"/>
                <a:ea typeface="Calibri"/>
                <a:cs typeface="Segoe UI"/>
              </a:rPr>
              <a:t> «Дорожные знаки»</a:t>
            </a:r>
            <a:r>
              <a:rPr lang="ru-RU" sz="32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/>
                <a:latin typeface="Times New Roman"/>
                <a:ea typeface="Calibri"/>
                <a:cs typeface="Segoe UI"/>
              </a:rPr>
              <a:t> </a:t>
            </a:r>
            <a:r>
              <a:rPr lang="ru-RU" sz="32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/>
                <a:latin typeface="Times New Roman"/>
                <a:ea typeface="Calibri"/>
                <a:cs typeface="Segoe UI"/>
              </a:rPr>
              <a:t/>
            </a:r>
            <a:br>
              <a:rPr lang="ru-RU" sz="32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/>
                <a:latin typeface="Times New Roman"/>
                <a:ea typeface="Calibri"/>
                <a:cs typeface="Segoe UI"/>
              </a:rPr>
            </a:br>
            <a:r>
              <a:rPr lang="ru-RU" sz="3200" b="0" i="1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/>
                <a:latin typeface="Times New Roman"/>
                <a:ea typeface="Calibri"/>
                <a:cs typeface="Segoe UI"/>
              </a:rPr>
              <a:t>Участники </a:t>
            </a:r>
            <a:r>
              <a:rPr lang="ru-RU" sz="3200" b="0" i="1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/>
                <a:latin typeface="Times New Roman"/>
                <a:ea typeface="Calibri"/>
                <a:cs typeface="Segoe UI"/>
              </a:rPr>
              <a:t>представляют друг другу свои команды </a:t>
            </a:r>
            <a:endParaRPr lang="ru-RU" sz="3200" b="0" i="1" dirty="0"/>
          </a:p>
        </p:txBody>
      </p:sp>
      <p:pic>
        <p:nvPicPr>
          <p:cNvPr id="3074" name="Picture 2" descr="C:\Users\user\Desktop\Зеленый огонек 2018\IMG_97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6" y="1600200"/>
            <a:ext cx="7062787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62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200"/>
              </a:lnSpc>
              <a:spcBef>
                <a:spcPts val="240"/>
              </a:spcBef>
              <a:spcAft>
                <a:spcPts val="0"/>
              </a:spcAft>
            </a:pPr>
            <a:r>
              <a:rPr lang="ru-RU" sz="4400" b="0" i="1" dirty="0" smtClean="0">
                <a:effectLst/>
                <a:latin typeface="Times New Roman"/>
                <a:ea typeface="Times New Roman"/>
                <a:cs typeface="Times New Roman"/>
              </a:rPr>
              <a:t>Эстафета</a:t>
            </a:r>
            <a:r>
              <a:rPr lang="ru-RU" sz="4400" dirty="0" smtClean="0">
                <a:effectLst/>
                <a:latin typeface="Times New Roman"/>
                <a:ea typeface="Times New Roman"/>
                <a:cs typeface="Times New Roman"/>
              </a:rPr>
              <a:t> «Сложи </a:t>
            </a:r>
            <a:r>
              <a:rPr lang="ru-RU" sz="4400" dirty="0" err="1">
                <a:effectLst/>
                <a:latin typeface="Times New Roman"/>
                <a:ea typeface="Times New Roman"/>
                <a:cs typeface="Times New Roman"/>
              </a:rPr>
              <a:t>пазл</a:t>
            </a:r>
            <a:r>
              <a:rPr lang="ru-RU" sz="4400" dirty="0">
                <a:effectLst/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4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Объект 3" descr="C:\Users\user\Desktop\Зеленый огонек 2018\IMG_974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44" y="911964"/>
            <a:ext cx="3234254" cy="2465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Зеленый огонек 2018\IMG_97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54157"/>
            <a:ext cx="3270025" cy="2402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Зеленый огонек 2018\IMG_97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2278"/>
            <a:ext cx="4248471" cy="2738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Зеленый огонек 2018\IMG_97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2278"/>
            <a:ext cx="3960440" cy="2738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45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3200" b="0" i="1" dirty="0" smtClean="0">
                <a:effectLst/>
                <a:latin typeface="Times New Roman"/>
                <a:ea typeface="Times New Roman"/>
              </a:rPr>
              <a:t>Конкурс</a:t>
            </a:r>
            <a:r>
              <a:rPr lang="ru-RU" sz="32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3200" dirty="0" smtClean="0">
                <a:effectLst/>
                <a:latin typeface="Times New Roman"/>
                <a:ea typeface="Times New Roman"/>
              </a:rPr>
              <a:t>«Хорошо </a:t>
            </a:r>
            <a:r>
              <a:rPr lang="ru-RU" sz="3200" dirty="0">
                <a:effectLst/>
                <a:latin typeface="Times New Roman"/>
                <a:ea typeface="Times New Roman"/>
              </a:rPr>
              <a:t>ли Вы знаете </a:t>
            </a:r>
            <a:r>
              <a:rPr lang="ru-RU" sz="3200" dirty="0" smtClean="0">
                <a:effectLst/>
                <a:latin typeface="Times New Roman"/>
                <a:ea typeface="Times New Roman"/>
              </a:rPr>
              <a:t>правила</a:t>
            </a:r>
            <a:r>
              <a:rPr lang="ru-RU" sz="3200" dirty="0">
                <a:effectLst/>
                <a:latin typeface="Times New Roman"/>
                <a:ea typeface="Times New Roman"/>
              </a:rPr>
              <a:t> безопасности для велосипедистов?»</a:t>
            </a:r>
            <a:endParaRPr lang="ru-RU" sz="3200" dirty="0"/>
          </a:p>
        </p:txBody>
      </p:sp>
      <p:pic>
        <p:nvPicPr>
          <p:cNvPr id="6146" name="Picture 2" descr="C:\Users\user\Desktop\Конкурс Зелёный огонёк Уроки безопасности на дороге\Правила для велосипедисто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34" y="1484784"/>
            <a:ext cx="839453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51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335</TotalTime>
  <Words>93</Words>
  <Application>Microsoft Office PowerPoint</Application>
  <PresentationFormat>Экран (4:3)</PresentationFormat>
  <Paragraphs>20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  «Уроки безопасности на дороге»  для детей старшего дошкольного возраста и их родителей с использованием мобильной автоплощадки </vt:lpstr>
      <vt:lpstr>Презентация оборудования «Мобильная автоплощадка, которая научит дошкольников соблюдать ПДД» </vt:lpstr>
      <vt:lpstr>Презентация PowerPoint</vt:lpstr>
      <vt:lpstr>Презентация PowerPoint</vt:lpstr>
      <vt:lpstr>Первая коман­да - дети подготовительной группы «Зайки» и их родители</vt:lpstr>
      <vt:lpstr>Вторая команда - дети подготовительной группы «Радуга» и их родители</vt:lpstr>
      <vt:lpstr>«Зебра» и «Дорожные знаки»  Участники представляют друг другу свои команды </vt:lpstr>
      <vt:lpstr>Эстафета «Сложи пазл» </vt:lpstr>
      <vt:lpstr> Конкурс «Хорошо ли Вы знаете правила безопасности для велосипедистов?»</vt:lpstr>
      <vt:lpstr>Танец «Дорожный знак»</vt:lpstr>
      <vt:lpstr>Соревнование - игра  «Запомни дорож­ные знаки»</vt:lpstr>
      <vt:lpstr>Игра-рисунок «Собери светофоры»</vt:lpstr>
      <vt:lpstr>Учимся понимать регулировщика («Что говорит регулировщик?») </vt:lpstr>
      <vt:lpstr> Задание – иллюстрация для родителей «Кто правильно переходит дорогу  с ребёнком?» </vt:lpstr>
      <vt:lpstr>Песня  «Про правила дорожного движения»</vt:lpstr>
      <vt:lpstr>ПОМНИТЕ!   Соблюдая Правила дорожного движения, мы сохраняем самое дорогое –  ЖИЗНЬ!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«Уроки безопасности на дороге»  для детей старшего дошкольного возраста и их родителей с использованием мобильной автоплощадки</dc:title>
  <dc:creator>user</dc:creator>
  <cp:lastModifiedBy>user</cp:lastModifiedBy>
  <cp:revision>28</cp:revision>
  <dcterms:created xsi:type="dcterms:W3CDTF">2019-06-21T09:48:11Z</dcterms:created>
  <dcterms:modified xsi:type="dcterms:W3CDTF">2019-06-24T10:48:58Z</dcterms:modified>
</cp:coreProperties>
</file>