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6" r:id="rId15"/>
    <p:sldId id="269" r:id="rId16"/>
    <p:sldId id="270" r:id="rId17"/>
    <p:sldId id="271" r:id="rId18"/>
    <p:sldId id="274" r:id="rId19"/>
    <p:sldId id="275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ндира Калдыбаева" initials="ИК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965"/>
    <p:restoredTop sz="94603"/>
  </p:normalViewPr>
  <p:slideViewPr>
    <p:cSldViewPr>
      <p:cViewPr varScale="1">
        <p:scale>
          <a:sx n="65" d="100"/>
          <a:sy n="65" d="100"/>
        </p:scale>
        <p:origin x="-3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71329"/>
            <a:ext cx="5561074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математики в 4 классе 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УМК «Начальная школа 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XXI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века»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2204864"/>
            <a:ext cx="67810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«Задачи на движение»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4005064"/>
            <a:ext cx="37946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Калдыбаева И.М.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18194" y="6044207"/>
            <a:ext cx="18726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Питляр, 2021</a:t>
            </a:r>
          </a:p>
        </p:txBody>
      </p:sp>
    </p:spTree>
    <p:extLst>
      <p:ext uri="{BB962C8B-B14F-4D97-AF65-F5344CB8AC3E}">
        <p14:creationId xmlns:p14="http://schemas.microsoft.com/office/powerpoint/2010/main" val="1649687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>
            <a:off x="179512" y="3140968"/>
            <a:ext cx="8784976" cy="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103528" y="303295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-2093974" y="1757825"/>
            <a:ext cx="3057676" cy="1390272"/>
            <a:chOff x="2409631" y="1642684"/>
            <a:chExt cx="3057676" cy="1390272"/>
          </a:xfrm>
        </p:grpSpPr>
        <p:pic>
          <p:nvPicPr>
            <p:cNvPr id="6146" name="Picture 2" descr="https://im0-tub-ru.yandex.net/i?id=b601c5da5fdcc4b69a0b5d291e295be5-l&amp;n=1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630" t="48200" r="22428" b="14852"/>
            <a:stretch/>
          </p:blipFill>
          <p:spPr bwMode="auto">
            <a:xfrm>
              <a:off x="2409631" y="2104349"/>
              <a:ext cx="3057676" cy="92860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2970297" y="1642684"/>
              <a:ext cx="19363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V=</a:t>
              </a:r>
              <a:r>
                <a:rPr lang="ru-RU" sz="2400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70 км/ч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-2700808" y="3449125"/>
            <a:ext cx="3379048" cy="1283688"/>
            <a:chOff x="103528" y="3307974"/>
            <a:chExt cx="3379048" cy="1283688"/>
          </a:xfrm>
        </p:grpSpPr>
        <p:pic>
          <p:nvPicPr>
            <p:cNvPr id="6148" name="Picture 4" descr="https://thumbs.dreamstime.com/b/%D0%BF%D0%BE%D0%B5%D0%B7%D0%B4-%D0%B8%D0%B3%D1%80%D1%83%D1%88%D0%BA%D0%B8-16199096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178" b="18711"/>
            <a:stretch/>
          </p:blipFill>
          <p:spPr bwMode="auto">
            <a:xfrm>
              <a:off x="103528" y="3307974"/>
              <a:ext cx="3379048" cy="8406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963702" y="4129997"/>
              <a:ext cx="15504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V=</a:t>
              </a:r>
              <a:r>
                <a:rPr lang="ru-RU" sz="2400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90 км/ч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22102" y="1981529"/>
            <a:ext cx="3457810" cy="1039102"/>
            <a:chOff x="322102" y="2212361"/>
            <a:chExt cx="3160473" cy="808269"/>
          </a:xfrm>
        </p:grpSpPr>
        <p:sp>
          <p:nvSpPr>
            <p:cNvPr id="12" name="Левая фигурная скобка 11"/>
            <p:cNvSpPr/>
            <p:nvPr/>
          </p:nvSpPr>
          <p:spPr>
            <a:xfrm rot="5400000">
              <a:off x="1713216" y="1251270"/>
              <a:ext cx="378246" cy="3160473"/>
            </a:xfrm>
            <a:prstGeom prst="leftBrace">
              <a:avLst>
                <a:gd name="adj1" fmla="val 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44558" y="2212361"/>
              <a:ext cx="11155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 часа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957268" y="3307974"/>
            <a:ext cx="1982884" cy="867528"/>
            <a:chOff x="3957268" y="3307974"/>
            <a:chExt cx="4431156" cy="1390748"/>
          </a:xfrm>
        </p:grpSpPr>
        <p:sp>
          <p:nvSpPr>
            <p:cNvPr id="15" name="Левая фигурная скобка 14"/>
            <p:cNvSpPr/>
            <p:nvPr/>
          </p:nvSpPr>
          <p:spPr>
            <a:xfrm rot="16200000">
              <a:off x="5740798" y="1524444"/>
              <a:ext cx="864096" cy="4431156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15065" y="4175502"/>
              <a:ext cx="11155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 часа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572000" y="1973746"/>
            <a:ext cx="10063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S-?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детская песенка - Паровозик-облачко (www.hotplayer.ru)(1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0966.69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3995" y="6021288"/>
            <a:ext cx="609600" cy="609600"/>
          </a:xfrm>
          <a:prstGeom prst="rect">
            <a:avLst/>
          </a:prstGeom>
        </p:spPr>
      </p:pic>
      <p:pic>
        <p:nvPicPr>
          <p:cNvPr id="23" name="детская песенка - Паровозик-облачко (www.hotplayer.ru)(1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0431.751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4408" y="60365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6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41 -0.00463 L 0.86372 0.0118 " pathEditMode="relative" rAng="0" ptsTypes="AA">
                                      <p:cBhvr>
                                        <p:cTn id="8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257" y="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0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22222E-6 L 0.34288 -0.012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35" y="-62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2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1823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340768"/>
            <a:ext cx="79191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2+3=5 (ч) – был в пути первый поезд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7778" y="2060848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70*5=350 (км) – прошёл 1 поезд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828835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90*3=270 (км) – прошёл 2 поезд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7778" y="3573016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350-270=80 (км) – расстояние между поездами через 3 часа после отправления 2 поезда.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9352" y="5492527"/>
            <a:ext cx="24023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80 км</a:t>
            </a:r>
          </a:p>
        </p:txBody>
      </p:sp>
    </p:spTree>
    <p:extLst>
      <p:ext uri="{BB962C8B-B14F-4D97-AF65-F5344CB8AC3E}">
        <p14:creationId xmlns:p14="http://schemas.microsoft.com/office/powerpoint/2010/main" val="16496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332656"/>
            <a:ext cx="62121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Откройте учебники на стр. 26, №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happybooks.ru/image/cache/catalog/import_yml/579/290/cover-12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5" r="25059"/>
          <a:stretch/>
        </p:blipFill>
        <p:spPr bwMode="auto">
          <a:xfrm>
            <a:off x="539552" y="1340768"/>
            <a:ext cx="2884453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E432CEB-A5D5-BC4F-97AD-C19E1346C040}"/>
              </a:ext>
            </a:extLst>
          </p:cNvPr>
          <p:cNvSpPr txBox="1"/>
          <p:nvPr/>
        </p:nvSpPr>
        <p:spPr>
          <a:xfrm>
            <a:off x="2123728" y="2485635"/>
            <a:ext cx="6609407" cy="224676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Один лыжник едет со скоростью 23 км/ч и догоняет другого, который едет со скоростью 20 км/ч. Вначале расстояние между ними было 6 км. Через сколько часов первый лыжник догонит второго?</a:t>
            </a:r>
          </a:p>
        </p:txBody>
      </p:sp>
    </p:spTree>
    <p:extLst>
      <p:ext uri="{BB962C8B-B14F-4D97-AF65-F5344CB8AC3E}">
        <p14:creationId xmlns:p14="http://schemas.microsoft.com/office/powerpoint/2010/main" val="16496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/>
          <p:nvPr/>
        </p:nvCxnSpPr>
        <p:spPr>
          <a:xfrm>
            <a:off x="179512" y="3573016"/>
            <a:ext cx="8784976" cy="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0" name="Группа 19"/>
          <p:cNvGrpSpPr/>
          <p:nvPr/>
        </p:nvGrpSpPr>
        <p:grpSpPr>
          <a:xfrm>
            <a:off x="1670214" y="3429438"/>
            <a:ext cx="2879663" cy="266767"/>
            <a:chOff x="1670214" y="3429438"/>
            <a:chExt cx="2879663" cy="266767"/>
          </a:xfrm>
        </p:grpSpPr>
        <p:sp>
          <p:nvSpPr>
            <p:cNvPr id="8" name="Овал 7"/>
            <p:cNvSpPr/>
            <p:nvPr/>
          </p:nvSpPr>
          <p:spPr>
            <a:xfrm>
              <a:off x="1670214" y="3429438"/>
              <a:ext cx="228600" cy="24637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4321277" y="3449827"/>
              <a:ext cx="228600" cy="24637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722882" y="3782074"/>
            <a:ext cx="2651063" cy="969527"/>
            <a:chOff x="1784513" y="3861048"/>
            <a:chExt cx="2651063" cy="969527"/>
          </a:xfrm>
        </p:grpSpPr>
        <p:sp>
          <p:nvSpPr>
            <p:cNvPr id="14" name="Левая фигурная скобка 13"/>
            <p:cNvSpPr/>
            <p:nvPr/>
          </p:nvSpPr>
          <p:spPr>
            <a:xfrm rot="16200000">
              <a:off x="2796422" y="2849139"/>
              <a:ext cx="627246" cy="2651063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10361" y="4307355"/>
              <a:ext cx="14061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ru-RU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- 6 км</a:t>
              </a: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xmlns="" id="{DE6BE483-4215-4F47-BD65-DE0C62CB2CE4}"/>
              </a:ext>
            </a:extLst>
          </p:cNvPr>
          <p:cNvGrpSpPr/>
          <p:nvPr/>
        </p:nvGrpSpPr>
        <p:grpSpPr>
          <a:xfrm>
            <a:off x="-661179" y="861993"/>
            <a:ext cx="2651064" cy="3512423"/>
            <a:chOff x="-442663" y="1188175"/>
            <a:chExt cx="2391395" cy="3088952"/>
          </a:xfrm>
        </p:grpSpPr>
        <p:sp>
          <p:nvSpPr>
            <p:cNvPr id="3" name="TextBox 2"/>
            <p:cNvSpPr txBox="1"/>
            <p:nvPr/>
          </p:nvSpPr>
          <p:spPr>
            <a:xfrm>
              <a:off x="38622" y="1188175"/>
              <a:ext cx="1500418" cy="4601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ru-RU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-23 км/ч</a:t>
              </a:r>
            </a:p>
          </p:txBody>
        </p:sp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xmlns="" id="{DD436C31-B9F8-ED48-933F-E250C766C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88315">
              <a:off x="-442663" y="1885732"/>
              <a:ext cx="2391395" cy="2391395"/>
            </a:xfrm>
            <a:prstGeom prst="rect">
              <a:avLst/>
            </a:prstGeom>
          </p:spPr>
        </p:pic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E4CDE30B-A800-774B-B75D-CAD748C70D14}"/>
              </a:ext>
            </a:extLst>
          </p:cNvPr>
          <p:cNvGrpSpPr/>
          <p:nvPr/>
        </p:nvGrpSpPr>
        <p:grpSpPr>
          <a:xfrm>
            <a:off x="4275763" y="1188175"/>
            <a:ext cx="2391395" cy="3088952"/>
            <a:chOff x="4275763" y="1188175"/>
            <a:chExt cx="2391395" cy="3088952"/>
          </a:xfrm>
        </p:grpSpPr>
        <p:sp>
          <p:nvSpPr>
            <p:cNvPr id="6" name="TextBox 5"/>
            <p:cNvSpPr txBox="1"/>
            <p:nvPr/>
          </p:nvSpPr>
          <p:spPr>
            <a:xfrm>
              <a:off x="4639790" y="1188175"/>
              <a:ext cx="16633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V-</a:t>
              </a:r>
              <a:r>
                <a:rPr lang="ru-RU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ru-RU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км/ч</a:t>
              </a:r>
            </a:p>
          </p:txBody>
        </p:sp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xmlns="" id="{A8203920-5F9F-704E-89A9-BD29AE4F9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88315">
              <a:off x="4275763" y="1885732"/>
              <a:ext cx="2391395" cy="2391395"/>
            </a:xfrm>
            <a:prstGeom prst="rect">
              <a:avLst/>
            </a:prstGeom>
          </p:spPr>
        </p:pic>
      </p:grpSp>
      <p:pic>
        <p:nvPicPr>
          <p:cNvPr id="12" name="51efd6bfb96b0d4" descr="51efd6bfb96b0d4">
            <a:hlinkClick r:id="" action="ppaction://media"/>
            <a:extLst>
              <a:ext uri="{FF2B5EF4-FFF2-40B4-BE49-F238E27FC236}">
                <a16:creationId xmlns:a16="http://schemas.microsoft.com/office/drawing/2014/main" xmlns="" id="{FDA9EC8D-B960-2F40-9309-4A2E22F8B2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385.823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2586" y="587010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7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/>
          <p:nvPr/>
        </p:nvCxnSpPr>
        <p:spPr>
          <a:xfrm>
            <a:off x="179512" y="3573016"/>
            <a:ext cx="8784976" cy="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0" name="Группа 19"/>
          <p:cNvGrpSpPr/>
          <p:nvPr/>
        </p:nvGrpSpPr>
        <p:grpSpPr>
          <a:xfrm>
            <a:off x="1670214" y="3429438"/>
            <a:ext cx="2879663" cy="266767"/>
            <a:chOff x="1670214" y="3429438"/>
            <a:chExt cx="2879663" cy="266767"/>
          </a:xfrm>
        </p:grpSpPr>
        <p:sp>
          <p:nvSpPr>
            <p:cNvPr id="8" name="Овал 7"/>
            <p:cNvSpPr/>
            <p:nvPr/>
          </p:nvSpPr>
          <p:spPr>
            <a:xfrm>
              <a:off x="1670214" y="3429438"/>
              <a:ext cx="228600" cy="24637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4321277" y="3449827"/>
              <a:ext cx="228600" cy="24637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722882" y="3782074"/>
            <a:ext cx="2651063" cy="969527"/>
            <a:chOff x="1784513" y="3861048"/>
            <a:chExt cx="2651063" cy="969527"/>
          </a:xfrm>
        </p:grpSpPr>
        <p:sp>
          <p:nvSpPr>
            <p:cNvPr id="14" name="Левая фигурная скобка 13"/>
            <p:cNvSpPr/>
            <p:nvPr/>
          </p:nvSpPr>
          <p:spPr>
            <a:xfrm rot="16200000">
              <a:off x="2796422" y="2849139"/>
              <a:ext cx="627246" cy="2651063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10361" y="4307355"/>
              <a:ext cx="14061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ru-RU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- 6 км</a:t>
              </a: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xmlns="" id="{DE6BE483-4215-4F47-BD65-DE0C62CB2CE4}"/>
              </a:ext>
            </a:extLst>
          </p:cNvPr>
          <p:cNvGrpSpPr/>
          <p:nvPr/>
        </p:nvGrpSpPr>
        <p:grpSpPr>
          <a:xfrm>
            <a:off x="-661179" y="861993"/>
            <a:ext cx="2651064" cy="3512423"/>
            <a:chOff x="-442663" y="1188175"/>
            <a:chExt cx="2391395" cy="3088952"/>
          </a:xfrm>
        </p:grpSpPr>
        <p:sp>
          <p:nvSpPr>
            <p:cNvPr id="3" name="TextBox 2"/>
            <p:cNvSpPr txBox="1"/>
            <p:nvPr/>
          </p:nvSpPr>
          <p:spPr>
            <a:xfrm>
              <a:off x="38622" y="1188175"/>
              <a:ext cx="1500418" cy="4601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ru-RU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-23 км/ч</a:t>
              </a:r>
            </a:p>
          </p:txBody>
        </p:sp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xmlns="" id="{DD436C31-B9F8-ED48-933F-E250C766C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88315">
              <a:off x="-442663" y="1885732"/>
              <a:ext cx="2391395" cy="2391395"/>
            </a:xfrm>
            <a:prstGeom prst="rect">
              <a:avLst/>
            </a:prstGeom>
          </p:spPr>
        </p:pic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E4CDE30B-A800-774B-B75D-CAD748C70D14}"/>
              </a:ext>
            </a:extLst>
          </p:cNvPr>
          <p:cNvGrpSpPr/>
          <p:nvPr/>
        </p:nvGrpSpPr>
        <p:grpSpPr>
          <a:xfrm>
            <a:off x="4275763" y="1188175"/>
            <a:ext cx="2391395" cy="3088952"/>
            <a:chOff x="4275763" y="1188175"/>
            <a:chExt cx="2391395" cy="3088952"/>
          </a:xfrm>
        </p:grpSpPr>
        <p:sp>
          <p:nvSpPr>
            <p:cNvPr id="6" name="TextBox 5"/>
            <p:cNvSpPr txBox="1"/>
            <p:nvPr/>
          </p:nvSpPr>
          <p:spPr>
            <a:xfrm>
              <a:off x="4639790" y="1188175"/>
              <a:ext cx="16633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V-</a:t>
              </a:r>
              <a:r>
                <a:rPr lang="ru-RU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 км/ч</a:t>
              </a:r>
            </a:p>
          </p:txBody>
        </p:sp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xmlns="" id="{A8203920-5F9F-704E-89A9-BD29AE4F9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88315">
              <a:off x="4275763" y="1885732"/>
              <a:ext cx="2391395" cy="2391395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697E18E-FD2E-DE4D-B4CA-1331F61F89D8}"/>
              </a:ext>
            </a:extLst>
          </p:cNvPr>
          <p:cNvSpPr txBox="1"/>
          <p:nvPr/>
        </p:nvSpPr>
        <p:spPr>
          <a:xfrm>
            <a:off x="2462465" y="936208"/>
            <a:ext cx="10983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t-?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716B354-F2FF-854C-A6BE-F8E010C63BAA}"/>
              </a:ext>
            </a:extLst>
          </p:cNvPr>
          <p:cNvSpPr txBox="1"/>
          <p:nvPr/>
        </p:nvSpPr>
        <p:spPr>
          <a:xfrm>
            <a:off x="385307" y="5152836"/>
            <a:ext cx="8809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нужно найти </a:t>
            </a:r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приближения лыжников </a:t>
            </a:r>
          </a:p>
        </p:txBody>
      </p:sp>
    </p:spTree>
    <p:extLst>
      <p:ext uri="{BB962C8B-B14F-4D97-AF65-F5344CB8AC3E}">
        <p14:creationId xmlns:p14="http://schemas.microsoft.com/office/powerpoint/2010/main" val="124471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96296E-6 L 0.46684 -2.9629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340768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23-20=3 (км/ч) – скорость приближения 1 лыжника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32656"/>
            <a:ext cx="1823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967335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6:3=2 (ч) – первый лыжник догонит второго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9684" y="4365104"/>
            <a:ext cx="35457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через 2 часа</a:t>
            </a:r>
          </a:p>
        </p:txBody>
      </p:sp>
    </p:spTree>
    <p:extLst>
      <p:ext uri="{BB962C8B-B14F-4D97-AF65-F5344CB8AC3E}">
        <p14:creationId xmlns:p14="http://schemas.microsoft.com/office/powerpoint/2010/main" val="257577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620688"/>
            <a:ext cx="4104456" cy="5688632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3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№1</a:t>
            </a:r>
          </a:p>
          <a:p>
            <a:pPr marL="45720" indent="0" algn="just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Первую часть пути лыжник прошёл за 3 ч со скоростью 50 км/ч, вторую часть пути – 5ч со скоростью 70 км/ч. Какое расстояние прошёл лыжник за всё время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16016" y="548680"/>
            <a:ext cx="4032448" cy="576064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3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№2</a:t>
            </a:r>
          </a:p>
          <a:p>
            <a:pPr marL="45720" indent="0" algn="just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дороге биатлонист ехал 3 ч со скоростью 8 км/ч, затем по шоссе со скоростью 10 км/ч. На весь путь он затратил 5ч. Какое расстояние он проехал?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777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76672"/>
            <a:ext cx="3888432" cy="576064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№1</a:t>
            </a: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r>
              <a:rPr lang="ru-RU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3*50=150 (км) – прошел лыжник за 3 часа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70*5=350 (км) – прошёл лыжник за 5 часов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150+350=500 (км) – прошёл лыжник за всё время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км прошёл лыжник за всё время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572000" y="404664"/>
            <a:ext cx="4320480" cy="597666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№2</a:t>
            </a: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r>
              <a:rPr lang="ru-RU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3*8=24 (км) – прошёл биатлонист за 3 ч 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5-3=2 (ч) – биатлонист ехал со скоростью 10 км/ч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10*2=20 (км) – прошёл биатлонист за 2 ч со скоростью 10 км/ч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24+20=44 (км) – проехал биатлонист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 км проехал биатлонист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575777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riossport.ru/upload/iblock/9a6/9a6fc310c785e0aaddb96548c9ce700a.jpeg">
            <a:extLst>
              <a:ext uri="{FF2B5EF4-FFF2-40B4-BE49-F238E27FC236}">
                <a16:creationId xmlns:a16="http://schemas.microsoft.com/office/drawing/2014/main" xmlns="" id="{7A3AC4E7-4671-C941-92B3-66BBB8B51E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" b="3724"/>
          <a:stretch/>
        </p:blipFill>
        <p:spPr bwMode="auto">
          <a:xfrm>
            <a:off x="395536" y="934867"/>
            <a:ext cx="4176464" cy="41624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119B89AE-C48C-AD4D-B23C-14ACB666CA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13"/>
          <a:stretch/>
        </p:blipFill>
        <p:spPr bwMode="auto">
          <a:xfrm>
            <a:off x="4795309" y="934867"/>
            <a:ext cx="4176464" cy="416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6802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9FB0719-F364-DC47-B0AD-B7EC5AC4C3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3" t="18500"/>
          <a:stretch/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EB3F1E1-A1D8-6046-A1E7-B59FD44A1D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8" t="14147" r="12200" b="7154"/>
          <a:stretch/>
        </p:blipFill>
        <p:spPr>
          <a:xfrm rot="10800000">
            <a:off x="122312" y="1484784"/>
            <a:ext cx="442798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464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764704"/>
            <a:ext cx="51125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мальчишки, и девчонки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любят нас зимой,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Режут лёд узором тонким,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хотят идти домой.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изящны и легки,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– фигурные …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4808817" y="2288198"/>
            <a:ext cx="3889498" cy="4395699"/>
            <a:chOff x="4784576" y="1753193"/>
            <a:chExt cx="3889498" cy="4395699"/>
          </a:xfrm>
        </p:grpSpPr>
        <p:pic>
          <p:nvPicPr>
            <p:cNvPr id="1026" name="Picture 2" descr="https://riossport.ru/upload/iblock/9a6/9a6fc310c785e0aaddb96548c9ce700a.jpe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6" b="3724"/>
            <a:stretch/>
          </p:blipFill>
          <p:spPr bwMode="auto">
            <a:xfrm>
              <a:off x="4784576" y="1753193"/>
              <a:ext cx="3889498" cy="390617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228184" y="5625672"/>
              <a:ext cx="13081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Коньки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556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3508" y="260647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на выбор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3154" y="1268760"/>
            <a:ext cx="55389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учеб. стр. 26, №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учеб. стр. 27, №7</a:t>
            </a:r>
          </a:p>
        </p:txBody>
      </p:sp>
      <p:pic>
        <p:nvPicPr>
          <p:cNvPr id="1026" name="Picture 2" descr="C:\Users\admin\Desktop\0-02-05-64c8e30d6064a4dde22c1dc918398255e45225f8f04dd29f5c04fc76c59e7f68_4aa0bbe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7" t="6682" r="16765" b="5443"/>
          <a:stretch/>
        </p:blipFill>
        <p:spPr bwMode="auto">
          <a:xfrm>
            <a:off x="1835696" y="2996952"/>
            <a:ext cx="540060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53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8013" y="116632"/>
            <a:ext cx="548472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зимней дороге бегут налегке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Спортсмены на лыжах с винтовкой в руке.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финиша скоро, фанаты кругом,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Любимый вид спорта смотрю — ...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51520" y="3761113"/>
            <a:ext cx="3871591" cy="3104281"/>
            <a:chOff x="299949" y="2780928"/>
            <a:chExt cx="3871591" cy="3104281"/>
          </a:xfrm>
        </p:grpSpPr>
        <p:pic>
          <p:nvPicPr>
            <p:cNvPr id="2050" name="Picture 2" descr="https://im0-tub-ru.yandex.net/i?id=59df5f4ea4fd52ebc1a12579f83af66d-l&amp;n=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949" y="2780928"/>
              <a:ext cx="3871591" cy="258106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1489627" y="5361989"/>
              <a:ext cx="15546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Биатлон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609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дворе с утра игра,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Разыгралась детвора. 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Крики: «шайбу!», «мимо!», «бей!» -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 там игра – ….</a:t>
            </a:r>
          </a:p>
        </p:txBody>
      </p:sp>
      <p:sp>
        <p:nvSpPr>
          <p:cNvPr id="3" name="AutoShape 2" descr="https://pbs.twimg.com/media/CFOw-FtWIAExFX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3808044" y="2708920"/>
            <a:ext cx="4981005" cy="3835588"/>
            <a:chOff x="3635896" y="2852936"/>
            <a:chExt cx="4981005" cy="3835588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2852936"/>
              <a:ext cx="4981005" cy="331236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5652120" y="6165304"/>
              <a:ext cx="12928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Хоккей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96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3236" y="116632"/>
            <a:ext cx="52920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глубокий снег лежит,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он легко поверх бежит.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Лишь с колеи сойти нельзя.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мчится к финишу, скользя?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395536" y="2677694"/>
            <a:ext cx="4657110" cy="4006026"/>
            <a:chOff x="184488" y="2636912"/>
            <a:chExt cx="4657110" cy="4006026"/>
          </a:xfrm>
        </p:grpSpPr>
        <p:pic>
          <p:nvPicPr>
            <p:cNvPr id="4098" name="Picture 2" descr="http://cdn.tvc.ru/pictures/o/147/588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488" y="2636912"/>
              <a:ext cx="4657110" cy="346708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773898" y="6119718"/>
              <a:ext cx="14782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Лыжник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96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Единицы</a:t>
            </a:r>
            <a:r>
              <a:rPr lang="x-none" sz="40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какой величины вы видите? 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31740" y="2284229"/>
            <a:ext cx="16385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 км/ч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2284227"/>
            <a:ext cx="1292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7км/ч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24342" y="2284228"/>
            <a:ext cx="18694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620 км/ч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3429000"/>
            <a:ext cx="1412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см</a:t>
            </a:r>
            <a:r>
              <a:rPr lang="ru-RU" sz="3600" baseline="30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20464" y="3428999"/>
            <a:ext cx="16385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км/ч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496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2273" y="197346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правила: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049625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= 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∙ 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81344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 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738658"/>
            <a:ext cx="17754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:  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633155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найти расстояние, нужно скорость умножить на время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398222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найти скорость, нужно расстояние поделить на время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5661248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найти время, нужно расстояние поделить на скорость</a:t>
            </a:r>
          </a:p>
        </p:txBody>
      </p:sp>
    </p:spTree>
    <p:extLst>
      <p:ext uri="{BB962C8B-B14F-4D97-AF65-F5344CB8AC3E}">
        <p14:creationId xmlns:p14="http://schemas.microsoft.com/office/powerpoint/2010/main" val="16496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0504" y="1052736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идёт на лыжах со скоростью 18 км/ч, а Борис – со скоростью 15 км/ч. Они идут на лыжах в одном направлении уже 2 часа. Какое расстояние прошёл каждый за это время?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2273" y="197346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задачу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5163" y="371703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0474" y="4352330"/>
            <a:ext cx="5886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18*2=36 км (прошёл Андрей)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26060" y="5013176"/>
            <a:ext cx="71738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15*2=30 км (прошёл Борис)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2014" y="5661248"/>
            <a:ext cx="3245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36 км, 30 км.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0051" y="2924226"/>
            <a:ext cx="79692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быстрее доберется до финиша?</a:t>
            </a:r>
          </a:p>
        </p:txBody>
      </p:sp>
    </p:spTree>
    <p:extLst>
      <p:ext uri="{BB962C8B-B14F-4D97-AF65-F5344CB8AC3E}">
        <p14:creationId xmlns:p14="http://schemas.microsoft.com/office/powerpoint/2010/main" val="16496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332656"/>
            <a:ext cx="62121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Откройте учебники на стр. 26, №4</a:t>
            </a:r>
          </a:p>
        </p:txBody>
      </p:sp>
      <p:pic>
        <p:nvPicPr>
          <p:cNvPr id="5122" name="Picture 2" descr="https://happybooks.ru/image/cache/catalog/import_yml/579/290/cover-12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5" r="25059"/>
          <a:stretch/>
        </p:blipFill>
        <p:spPr bwMode="auto">
          <a:xfrm>
            <a:off x="379871" y="1556792"/>
            <a:ext cx="2884453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09" r="11857" b="26341"/>
          <a:stretch/>
        </p:blipFill>
        <p:spPr bwMode="auto">
          <a:xfrm>
            <a:off x="4515321" y="1530325"/>
            <a:ext cx="2884453" cy="4562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82" r="11857" b="48158"/>
          <a:stretch/>
        </p:blipFill>
        <p:spPr bwMode="auto">
          <a:xfrm>
            <a:off x="414562" y="2060848"/>
            <a:ext cx="8477917" cy="31683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496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345</TotalTime>
  <Words>564</Words>
  <Application>Microsoft Office PowerPoint</Application>
  <PresentationFormat>Экран (4:3)</PresentationFormat>
  <Paragraphs>81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admin</cp:lastModifiedBy>
  <cp:revision>25</cp:revision>
  <dcterms:created xsi:type="dcterms:W3CDTF">2021-02-08T08:36:42Z</dcterms:created>
  <dcterms:modified xsi:type="dcterms:W3CDTF">2021-03-04T07:46:32Z</dcterms:modified>
</cp:coreProperties>
</file>