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5" r:id="rId4"/>
    <p:sldId id="259" r:id="rId5"/>
    <p:sldId id="269" r:id="rId6"/>
    <p:sldId id="266" r:id="rId7"/>
    <p:sldId id="260" r:id="rId8"/>
    <p:sldId id="267" r:id="rId9"/>
    <p:sldId id="268" r:id="rId10"/>
    <p:sldId id="262" r:id="rId11"/>
    <p:sldId id="263" r:id="rId12"/>
    <p:sldId id="264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5B93C-EA4E-4E4E-8CEE-68040D58D35B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BABF-FCE7-4A5C-A82D-864F13FDB7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5B93C-EA4E-4E4E-8CEE-68040D58D35B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BABF-FCE7-4A5C-A82D-864F13FDB7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5B93C-EA4E-4E4E-8CEE-68040D58D35B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BABF-FCE7-4A5C-A82D-864F13FDB7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5B93C-EA4E-4E4E-8CEE-68040D58D35B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BABF-FCE7-4A5C-A82D-864F13FDB7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5B93C-EA4E-4E4E-8CEE-68040D58D35B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BABF-FCE7-4A5C-A82D-864F13FDB7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5B93C-EA4E-4E4E-8CEE-68040D58D35B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BABF-FCE7-4A5C-A82D-864F13FDB7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5B93C-EA4E-4E4E-8CEE-68040D58D35B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BABF-FCE7-4A5C-A82D-864F13FDB7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5B93C-EA4E-4E4E-8CEE-68040D58D35B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BABF-FCE7-4A5C-A82D-864F13FDB7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5B93C-EA4E-4E4E-8CEE-68040D58D35B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BABF-FCE7-4A5C-A82D-864F13FDB7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5B93C-EA4E-4E4E-8CEE-68040D58D35B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BABF-FCE7-4A5C-A82D-864F13FDB7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5B93C-EA4E-4E4E-8CEE-68040D58D35B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CBABF-FCE7-4A5C-A82D-864F13FDB7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5B93C-EA4E-4E4E-8CEE-68040D58D35B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CBABF-FCE7-4A5C-A82D-864F13FDB7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Шаблон для создания презентаций &amp;quot;Путешествие&amp;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024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7772400" cy="885830"/>
          </a:xfrm>
        </p:spPr>
        <p:txBody>
          <a:bodyPr>
            <a:norm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714348" y="1357298"/>
            <a:ext cx="7715304" cy="4857784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Презентация к занятию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экономическому развитию детей старшего дошкольного возраста 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Путешествие в прошлое денег»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формирование представлений у детей старшего дошкольного возраста об истории возникновения денег, их предназначении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/>
            <a:endParaRPr lang="ru-RU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</a:t>
            </a:r>
          </a:p>
          <a:p>
            <a:pPr algn="r"/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Старший воспитатель</a:t>
            </a:r>
          </a:p>
          <a:p>
            <a:pPr algn="r"/>
            <a:r>
              <a:rPr lang="ru-RU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Комарова Е.С.</a:t>
            </a:r>
          </a:p>
          <a:p>
            <a:endParaRPr lang="ru-RU" dirty="0"/>
          </a:p>
        </p:txBody>
      </p:sp>
      <p:sp>
        <p:nvSpPr>
          <p:cNvPr id="11268" name="AutoShape 4" descr="Фон для презентации экономика - 55 фото для презентаций и картинок на  рабочий сто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Шаблон для создания презентаций &amp;quot;Путешествие&amp;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024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71472" y="3500437"/>
            <a:ext cx="72152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Название РУБЛЬ народ присвоил гривне, которую изготавливали в Новгороде. Тогдашняя денежная единица представляла собой слиток серебра в виде шестигранника или прямоугольника, имеющий зарубки и весящим примерно 200 грамм. Длина гривны составляла от 14 до 20 сантиметров. Слово РУБЛЬ произошло от глагола «рубить», так как гривны для размена просто перерубали, получая полтины.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Гривин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928670"/>
            <a:ext cx="6234586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Шаблон для создания презентаций &amp;quot;Путешествие&amp;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024" cy="6858000"/>
          </a:xfrm>
          <a:prstGeom prst="rect">
            <a:avLst/>
          </a:prstGeom>
          <a:noFill/>
        </p:spPr>
      </p:pic>
      <p:pic>
        <p:nvPicPr>
          <p:cNvPr id="20482" name="Picture 2" descr="https://shareslide.ru/img/thumbs/2c9d457ec949ad0d10073173e3048ebc-800x.jpg"/>
          <p:cNvPicPr>
            <a:picLocks noChangeAspect="1" noChangeArrowheads="1"/>
          </p:cNvPicPr>
          <p:nvPr/>
        </p:nvPicPr>
        <p:blipFill>
          <a:blip r:embed="rId3"/>
          <a:srcRect l="46875" t="43750" r="5312" b="11250"/>
          <a:stretch>
            <a:fillRect/>
          </a:stretch>
        </p:blipFill>
        <p:spPr bwMode="auto">
          <a:xfrm>
            <a:off x="4500562" y="2571744"/>
            <a:ext cx="4149357" cy="2928958"/>
          </a:xfrm>
          <a:prstGeom prst="rect">
            <a:avLst/>
          </a:prstGeom>
          <a:noFill/>
        </p:spPr>
      </p:pic>
      <p:pic>
        <p:nvPicPr>
          <p:cNvPr id="4" name="Picture 2" descr="https://shareslide.ru/img/thumbs/2c9d457ec949ad0d10073173e3048ebc-800x.jpg"/>
          <p:cNvPicPr>
            <a:picLocks noChangeAspect="1" noChangeArrowheads="1"/>
          </p:cNvPicPr>
          <p:nvPr/>
        </p:nvPicPr>
        <p:blipFill>
          <a:blip r:embed="rId3"/>
          <a:srcRect l="5625" t="40000" r="60750" b="7500"/>
          <a:stretch>
            <a:fillRect/>
          </a:stretch>
        </p:blipFill>
        <p:spPr bwMode="auto">
          <a:xfrm>
            <a:off x="928662" y="2285992"/>
            <a:ext cx="3071834" cy="359712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 рубля делали мелкие монетки – 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Деньги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». Для этого рубль нагревали, вытягивали в проволоку, рубили на мелкие куски, расплющивали и чеканили монетку (ставили клеймо). Из одного рубля получалось 200-216 монет. На монетке изображался всадник с копьем в руках, поэтому такую монетку стали называть «копейка». Копейка имела неправильную форму, а размер – с арбузное семечко.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Шаблон для создания презентаций &amp;quot;Путешествие&amp;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024" cy="6858000"/>
          </a:xfrm>
          <a:prstGeom prst="rect">
            <a:avLst/>
          </a:prstGeom>
          <a:noFill/>
        </p:spPr>
      </p:pic>
      <p:pic>
        <p:nvPicPr>
          <p:cNvPr id="21506" name="Picture 2" descr="Редкие купюры Росси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642918"/>
            <a:ext cx="7690434" cy="5214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Шаблон для создания презентаций &amp;quot;Путешествие&amp;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02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4037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Итог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Воспитатель: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Ребята, как люди поступали, когда не было денег?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Дети: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Люди менялись товаром, осуществляли обмен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Воспитатель: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Какими были самые первые деньги?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Дети: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Каменные, золотые, железные.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Воспитатель: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Какую форму они имели?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Дети: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Круглую, квадратную, полукруглые, продолговатую.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Воспитатель: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В какой стране впервые придумали бумажные деньги?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Дети: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В Китае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Воспитатель: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Как называются бумажные деньги?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Дети: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Купюры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Воспитатель: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Как называются деньги в нашей стране (России)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Дети: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Рубли.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Воспитатель: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Итак, ребята наше путешествие в прошлое денег завершилось и нам пора возвращаться в детский сад.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Шаблон для создания презентаций &amp;quot;Путешествие&amp;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024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000100" y="5429264"/>
            <a:ext cx="5143536" cy="857256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Древний мир. Люди просто обменивались полезными необходимыми вещами. Деньги заменяли ракушки, кольца, шкуры животных, фигурки из слоновой кости, бусинки, камешки. Гончары менялись кувшинами и горшками, земледельцы - зерном и маслом, скотоводы – шерстью, мехом. Так люди обменивались различными предметами своего труда.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1266" name="Picture 2" descr="Картинки древних людей для срисовки (32 фото) | shutniki.clu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428604"/>
            <a:ext cx="5857916" cy="3929066"/>
          </a:xfrm>
          <a:prstGeom prst="rect">
            <a:avLst/>
          </a:prstGeom>
          <a:noFill/>
        </p:spPr>
      </p:pic>
      <p:pic>
        <p:nvPicPr>
          <p:cNvPr id="11268" name="Picture 4" descr="https://1.bp.blogspot.com/-q8Vt_a6SuBc/XoSQaxz6w4I/AAAAAAAAABw/Y5v6C25FGtUmSQ5p2pVglg8cYAU0BRPXACLcBGAsYHQ/s1600/7e49db07f3ad500cc4de00a6f4d71b7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4429132"/>
            <a:ext cx="2786082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Шаблон для создания презентаций &amp;quot;Путешествие&amp;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024" cy="6858000"/>
          </a:xfrm>
          <a:prstGeom prst="rect">
            <a:avLst/>
          </a:prstGeom>
          <a:noFill/>
        </p:spPr>
      </p:pic>
      <p:pic>
        <p:nvPicPr>
          <p:cNvPr id="3" name="Picture 6" descr="https://shareslide.ru/img/thumbs/f58fada9cff34e51cb97351341b7ccf9-800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642918"/>
            <a:ext cx="7072362" cy="5304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Шаблон для создания презентаций &amp;quot;Путешествие&amp;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024" cy="6858000"/>
          </a:xfrm>
          <a:prstGeom prst="rect">
            <a:avLst/>
          </a:prstGeom>
          <a:noFill/>
        </p:spPr>
      </p:pic>
      <p:pic>
        <p:nvPicPr>
          <p:cNvPr id="16386" name="Picture 2" descr="Увлекательная история для маленьких детей. Древний Египет купить книгу с  доставкой по цене 150 руб. в интернет магазине | Издательство Clever"/>
          <p:cNvPicPr>
            <a:picLocks noChangeAspect="1" noChangeArrowheads="1"/>
          </p:cNvPicPr>
          <p:nvPr/>
        </p:nvPicPr>
        <p:blipFill>
          <a:blip r:embed="rId3"/>
          <a:srcRect b="7499"/>
          <a:stretch>
            <a:fillRect/>
          </a:stretch>
        </p:blipFill>
        <p:spPr bwMode="auto">
          <a:xfrm>
            <a:off x="428596" y="785794"/>
            <a:ext cx="4929222" cy="4559562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500694" y="571480"/>
            <a:ext cx="3186106" cy="542928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Древнем Египте изобрели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заменитель вещи, на которую будет обмениваться нужный товар - первые в мире деньги.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Шаблон для создания презентаций &amp;quot;Путешествие&amp;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02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Первые деньги были каменными. Тогда деньги существовали лишь в виде монет разной формы, размера. Деньги могли быть квадратными, удлиненными, полукруглыми и, конечно же, круглыми. Их можно было не только держать в кошельке, но и носить на шее.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i.pinimg.com/originals/69/29/4d/69294df3b6d604589c5748467a8e42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571612"/>
            <a:ext cx="6865344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Шаблон для создания презентаций &amp;quot;Путешествие&amp;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024" cy="6858000"/>
          </a:xfrm>
          <a:prstGeom prst="rect">
            <a:avLst/>
          </a:prstGeom>
          <a:noFill/>
        </p:spPr>
      </p:pic>
      <p:pic>
        <p:nvPicPr>
          <p:cNvPr id="8194" name="Picture 2" descr="https://cdn.fishki.net/upload/post/2018/07/19/2654930/tn/2637dc0b460445a629d80128e52d58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714488"/>
            <a:ext cx="6286544" cy="471490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Затем деньги стали изготавливать из драгоценных металлов золота, серебра, делали медные, бронзовые монеты. И рисунок наносили на монетки, какой угодно.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Шаблон для создания презентаций &amp;quot;Путешествие&amp;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024" cy="6858000"/>
          </a:xfrm>
          <a:prstGeom prst="rect">
            <a:avLst/>
          </a:prstGeom>
          <a:noFill/>
        </p:spPr>
      </p:pic>
      <p:pic>
        <p:nvPicPr>
          <p:cNvPr id="17410" name="Picture 2" descr="Встреча «Мы живём в Древнем Китае» в РГБ — Журнал «Читаем Вместе. Навигатор  в мире книг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857232"/>
            <a:ext cx="8205317" cy="4214842"/>
          </a:xfrm>
          <a:prstGeom prst="rect">
            <a:avLst/>
          </a:prstGeom>
          <a:noFill/>
        </p:spPr>
      </p:pic>
      <p:sp>
        <p:nvSpPr>
          <p:cNvPr id="17414" name="AutoShape 6" descr="Первые бумажные банкноты Китая — Купить копии монет, банкноты, медали -  магазин BESTman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14546" y="535782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Древнем Китае в 812 году н. э. появились бумажные деньги – КУПЮРЫ. 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Шаблон для создания презентаций &amp;quot;Путешествие&amp;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02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3143272" cy="5797568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Сначала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они были очень большого размера как лист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бумаги. Причина появления бумажных денег в Китае довольно проста: на территории Китая не хватало полезных ископаемых золота, серебра, то из чего делали монеты, поэтому для изготовления денежных средств использовалась бумага, которая производилась из коры тутового дерева.</a:t>
            </a:r>
          </a:p>
        </p:txBody>
      </p:sp>
      <p:pic>
        <p:nvPicPr>
          <p:cNvPr id="24578" name="Picture 2" descr="Бумажные деньги. Статья. | Родикон - продажа любой технической бумаги"/>
          <p:cNvPicPr>
            <a:picLocks noChangeAspect="1" noChangeArrowheads="1"/>
          </p:cNvPicPr>
          <p:nvPr/>
        </p:nvPicPr>
        <p:blipFill>
          <a:blip r:embed="rId3"/>
          <a:srcRect l="8443" r="8813"/>
          <a:stretch>
            <a:fillRect/>
          </a:stretch>
        </p:blipFill>
        <p:spPr bwMode="auto">
          <a:xfrm>
            <a:off x="4572000" y="642918"/>
            <a:ext cx="3500462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Шаблон для создания презентаций &amp;quot;Путешествие&amp;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0024" cy="6858000"/>
          </a:xfrm>
          <a:prstGeom prst="rect">
            <a:avLst/>
          </a:prstGeom>
          <a:noFill/>
        </p:spPr>
      </p:pic>
      <p:pic>
        <p:nvPicPr>
          <p:cNvPr id="25602" name="Picture 2" descr="Общие сведения о стране: Россия | Планета Путешествий г. Санкт-Петербург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857232"/>
            <a:ext cx="7789497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316</Words>
  <Application>Microsoft Office PowerPoint</Application>
  <PresentationFormat>Экран (4:3)</PresentationFormat>
  <Paragraphs>16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Древний мир. Люди просто обменивались полезными необходимыми вещами. Деньги заменяли ракушки, кольца, шкуры животных, фигурки из слоновой кости, бусинки, камешки. Гончары менялись кувшинами и горшками, земледельцы - зерном и маслом, скотоводы – шерстью, мехом. Так люди обменивались различными предметами своего труда. </vt:lpstr>
      <vt:lpstr>Слайд 3</vt:lpstr>
      <vt:lpstr>В Древнем Египте изобрели заменитель вещи, на которую будет обмениваться нужный товар - первые в мире деньги. </vt:lpstr>
      <vt:lpstr>Первые деньги были каменными. Тогда деньги существовали лишь в виде монет разной формы, размера. Деньги могли быть квадратными, удлиненными, полукруглыми и, конечно же, круглыми. Их можно было не только держать в кошельке, но и носить на шее. </vt:lpstr>
      <vt:lpstr>Затем деньги стали изготавливать из драгоценных металлов золота, серебра, делали медные, бронзовые монеты. И рисунок наносили на монетки, какой угодно.</vt:lpstr>
      <vt:lpstr>Слайд 7</vt:lpstr>
      <vt:lpstr>Сначала они были очень большого размера как лист бумаги. Причина появления бумажных денег в Китае довольно проста: на территории Китая не хватало полезных ископаемых золота, серебра, то из чего делали монеты, поэтому для изготовления денежных средств использовалась бумага, которая производилась из коры тутового дерева.</vt:lpstr>
      <vt:lpstr>Слайд 9</vt:lpstr>
      <vt:lpstr>Слайд 10</vt:lpstr>
      <vt:lpstr>Из рубля делали мелкие монетки – «Деньги». Для этого рубль нагревали, вытягивали в проволоку, рубили на мелкие куски, расплющивали и чеканили монетку (ставили клеймо). Из одного рубля получалось 200-216 монет. На монетке изображался всадник с копьем в руках, поэтому такую монетку стали называть «копейка». Копейка имела неправильную форму, а размер – с арбузное семечко.</vt:lpstr>
      <vt:lpstr>Слайд 12</vt:lpstr>
      <vt:lpstr>Итог  Воспитатель: Ребята, как люди поступали, когда не было денег? Дети: Люди менялись товаром, осуществляли обмен Воспитатель: Какими были самые первые деньги? Дети: Каменные, золотые, железные. Воспитатель: Какую форму они имели? Дети: Круглую, квадратную, полукруглые, продолговатую. Воспитатель: В какой стране впервые придумали бумажные деньги? Дети: В Китае Воспитатель: Как называются бумажные деньги? Дети: Купюры Воспитатель: Как называются деньги в нашей стране (России) Дети: Рубли. Воспитатель: Итак, ребята наше путешествие в прошлое денег завершилось и нам пора возвращаться в детский сад.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20</cp:revision>
  <dcterms:created xsi:type="dcterms:W3CDTF">2021-06-08T18:10:26Z</dcterms:created>
  <dcterms:modified xsi:type="dcterms:W3CDTF">2021-10-12T10:20:51Z</dcterms:modified>
</cp:coreProperties>
</file>