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70" r:id="rId6"/>
    <p:sldId id="271" r:id="rId7"/>
    <p:sldId id="263" r:id="rId8"/>
    <p:sldId id="274" r:id="rId9"/>
    <p:sldId id="275" r:id="rId10"/>
    <p:sldId id="276" r:id="rId11"/>
    <p:sldId id="278" r:id="rId12"/>
    <p:sldId id="266" r:id="rId13"/>
    <p:sldId id="268" r:id="rId14"/>
    <p:sldId id="279" r:id="rId15"/>
    <p:sldId id="281" r:id="rId16"/>
    <p:sldId id="282" r:id="rId17"/>
    <p:sldId id="283" r:id="rId18"/>
    <p:sldId id="28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55" d="100"/>
          <a:sy n="55" d="100"/>
        </p:scale>
        <p:origin x="-84" y="-13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952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772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699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15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902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0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795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941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406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927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802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7985B-4585-4D90-BE4C-DDB85BF8DD6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B6575-0205-48F5-B0D6-5C0E7E378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06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История создания тепловых двигателей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521" y="3585368"/>
            <a:ext cx="4144963" cy="295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23" y="3898152"/>
            <a:ext cx="4884707" cy="26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7752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327024"/>
            <a:ext cx="6345464" cy="5870575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 smtClean="0">
                <a:solidFill>
                  <a:srgbClr val="C00000"/>
                </a:solidFill>
              </a:rPr>
              <a:t>1763</a:t>
            </a:r>
            <a:r>
              <a:rPr lang="ru-RU" dirty="0" smtClean="0"/>
              <a:t> году русский изобретатель Иван Иванович Ползунов, работая механиком на алтайских горнорудных и </a:t>
            </a:r>
            <a:r>
              <a:rPr lang="ru-RU" dirty="0" err="1" smtClean="0"/>
              <a:t>металургических</a:t>
            </a:r>
            <a:r>
              <a:rPr lang="ru-RU" dirty="0" smtClean="0"/>
              <a:t> заводах, создал первую в России паровую машину и первый в мире двухцилиндровый паровой двигатель.</a:t>
            </a:r>
          </a:p>
          <a:p>
            <a:r>
              <a:rPr lang="ru-RU" dirty="0" smtClean="0"/>
              <a:t>Ползунов модернизировал машину </a:t>
            </a:r>
            <a:r>
              <a:rPr lang="ru-RU" dirty="0" err="1" smtClean="0"/>
              <a:t>Ньюкомена</a:t>
            </a:r>
            <a:r>
              <a:rPr lang="ru-RU" dirty="0" smtClean="0"/>
              <a:t> (для обеспечения непрерывной работы он задействовал два цилиндра, вместо одного) и предложил использовать её для привидения в движение мехов плавильных печей.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156" y="215900"/>
            <a:ext cx="5029200" cy="642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737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00" y="504824"/>
            <a:ext cx="4673600" cy="5781675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Cовершить</a:t>
            </a:r>
            <a:r>
              <a:rPr lang="ru-RU" dirty="0" smtClean="0"/>
              <a:t> же настоящую революцию в этой области, было суждено шотландскому инженеру и изобретателю Джеймсу Уатту.</a:t>
            </a:r>
          </a:p>
          <a:p>
            <a:r>
              <a:rPr lang="ru-RU" dirty="0" smtClean="0"/>
              <a:t>В </a:t>
            </a:r>
            <a:r>
              <a:rPr lang="ru-RU" dirty="0" smtClean="0">
                <a:solidFill>
                  <a:srgbClr val="C00000"/>
                </a:solidFill>
              </a:rPr>
              <a:t>1765 </a:t>
            </a:r>
            <a:r>
              <a:rPr lang="ru-RU" dirty="0" smtClean="0"/>
              <a:t>году Джеймс Уатт изобрел паровую машину с конденсатором. Однако сама машина была создана только 10 лет спустя (по причине отсутствия финансирования).</a:t>
            </a:r>
          </a:p>
          <a:p>
            <a:r>
              <a:rPr lang="ru-RU" dirty="0" smtClean="0"/>
              <a:t>В </a:t>
            </a:r>
            <a:r>
              <a:rPr lang="ru-RU" dirty="0" smtClean="0">
                <a:solidFill>
                  <a:srgbClr val="C00000"/>
                </a:solidFill>
              </a:rPr>
              <a:t>1769</a:t>
            </a:r>
            <a:r>
              <a:rPr lang="ru-RU" dirty="0" smtClean="0"/>
              <a:t> году он получил патент на это изобретение.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9024" y="356049"/>
            <a:ext cx="6133563" cy="593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46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00" y="379411"/>
            <a:ext cx="5918200" cy="5645831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 smtClean="0">
                <a:solidFill>
                  <a:srgbClr val="C00000"/>
                </a:solidFill>
              </a:rPr>
              <a:t>1769 </a:t>
            </a:r>
            <a:r>
              <a:rPr lang="ru-RU" dirty="0" smtClean="0"/>
              <a:t>году французский изобретатель Николя-Жозеф </a:t>
            </a:r>
            <a:r>
              <a:rPr lang="ru-RU" dirty="0" err="1" smtClean="0"/>
              <a:t>Кюньо</a:t>
            </a:r>
            <a:r>
              <a:rPr lang="ru-RU" dirty="0" smtClean="0"/>
              <a:t> продемонстрировал первое действующее самоходное паровое транспортное средство. </a:t>
            </a:r>
          </a:p>
          <a:p>
            <a:r>
              <a:rPr lang="ru-RU" dirty="0" smtClean="0"/>
              <a:t>Возможно, его изобретение можно считать первым автомобилем. Самоходный паровой трактор оказался очень полезным в качестве мобильного источника механической энергии, приводившего в движение другие сельскохозяйственные машины: молотилки, прессы и др.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700" y="1002506"/>
            <a:ext cx="5611717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803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542925"/>
            <a:ext cx="114427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 smtClean="0">
                <a:solidFill>
                  <a:srgbClr val="C00000"/>
                </a:solidFill>
              </a:rPr>
              <a:t>1788 </a:t>
            </a:r>
            <a:r>
              <a:rPr lang="ru-RU" dirty="0" smtClean="0"/>
              <a:t>году пароход, построенный Джоном </a:t>
            </a:r>
            <a:r>
              <a:rPr lang="ru-RU" dirty="0" err="1" smtClean="0"/>
              <a:t>Фитчем</a:t>
            </a:r>
            <a:r>
              <a:rPr lang="ru-RU" dirty="0" smtClean="0"/>
              <a:t>, уже осуществлял регулярное сообщение по реке Делавэр между Филадельфией (штат Пенсильвания) и </a:t>
            </a:r>
            <a:r>
              <a:rPr lang="ru-RU" dirty="0" err="1" smtClean="0"/>
              <a:t>Берлингтоном</a:t>
            </a:r>
            <a:r>
              <a:rPr lang="ru-RU" dirty="0" smtClean="0"/>
              <a:t> (штат Нью-Йорк). Он поднимал на борт 30 пассажиров и шёл со скоростью 7—8 узлов.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631" y="2260112"/>
            <a:ext cx="7180754" cy="424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03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900" y="583786"/>
            <a:ext cx="10515600" cy="435133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21 февраля 1804 </a:t>
            </a:r>
            <a:r>
              <a:rPr lang="ru-RU" dirty="0" smtClean="0"/>
              <a:t>года на металлургическом заводе </a:t>
            </a:r>
            <a:r>
              <a:rPr lang="ru-RU" dirty="0" err="1" smtClean="0"/>
              <a:t>Пенидаррен</a:t>
            </a:r>
            <a:r>
              <a:rPr lang="ru-RU" dirty="0" smtClean="0"/>
              <a:t> в городе </a:t>
            </a:r>
            <a:r>
              <a:rPr lang="ru-RU" dirty="0" err="1" smtClean="0"/>
              <a:t>Мертир-Тидвил</a:t>
            </a:r>
            <a:r>
              <a:rPr lang="ru-RU" dirty="0" smtClean="0"/>
              <a:t> в Южном Уэльсе демонстрировался первый самоходный железнодорожный паровой локомотив, построенный Ричардом </a:t>
            </a:r>
            <a:r>
              <a:rPr lang="ru-RU" dirty="0" err="1" smtClean="0"/>
              <a:t>Тревитиком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100" y="2759455"/>
            <a:ext cx="5416550" cy="38457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46" y="2364993"/>
            <a:ext cx="8040804" cy="429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78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392" y="404664"/>
            <a:ext cx="10972800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Первым паровым гусеничным трактором в мире можно считать изобретение англичанина Джона </a:t>
            </a:r>
            <a:r>
              <a:rPr lang="ru-RU" dirty="0" err="1" smtClean="0"/>
              <a:t>Гиткота</a:t>
            </a:r>
            <a:r>
              <a:rPr lang="ru-RU" dirty="0" smtClean="0"/>
              <a:t>. В </a:t>
            </a:r>
            <a:r>
              <a:rPr lang="ru-RU" dirty="0" smtClean="0">
                <a:solidFill>
                  <a:srgbClr val="FF0000"/>
                </a:solidFill>
              </a:rPr>
              <a:t>1832</a:t>
            </a:r>
            <a:r>
              <a:rPr lang="ru-RU" dirty="0" smtClean="0"/>
              <a:t> году Джон </a:t>
            </a:r>
            <a:r>
              <a:rPr lang="ru-RU" dirty="0" err="1" smtClean="0"/>
              <a:t>Гиткот</a:t>
            </a:r>
            <a:r>
              <a:rPr lang="ru-RU" dirty="0" smtClean="0"/>
              <a:t> получил патент, а в 1837 году построил машину с паровым двигателем для вспахивания и осушения английских болот.</a:t>
            </a:r>
          </a:p>
          <a:p>
            <a:endParaRPr lang="ru-RU" sz="2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793" y="1961574"/>
            <a:ext cx="7918999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210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833" y="332657"/>
            <a:ext cx="10972800" cy="4525963"/>
          </a:xfrm>
        </p:spPr>
        <p:txBody>
          <a:bodyPr/>
          <a:lstStyle/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1850</a:t>
            </a:r>
            <a:r>
              <a:rPr lang="ru-RU" dirty="0">
                <a:solidFill>
                  <a:prstClr val="black"/>
                </a:solidFill>
              </a:rPr>
              <a:t> году английский изобретатель Уильям </a:t>
            </a:r>
            <a:r>
              <a:rPr lang="ru-RU" dirty="0" err="1">
                <a:solidFill>
                  <a:prstClr val="black"/>
                </a:solidFill>
              </a:rPr>
              <a:t>Говард</a:t>
            </a:r>
            <a:r>
              <a:rPr lang="ru-RU" dirty="0">
                <a:solidFill>
                  <a:prstClr val="black"/>
                </a:solidFill>
              </a:rPr>
              <a:t> начал использовать </a:t>
            </a:r>
            <a:r>
              <a:rPr lang="ru-RU" dirty="0" err="1">
                <a:solidFill>
                  <a:prstClr val="black"/>
                </a:solidFill>
              </a:rPr>
              <a:t>лекомобиль</a:t>
            </a:r>
            <a:r>
              <a:rPr lang="ru-RU" dirty="0">
                <a:solidFill>
                  <a:prstClr val="black"/>
                </a:solidFill>
              </a:rPr>
              <a:t> для пахоты сельскохозяйственных земель.</a:t>
            </a:r>
          </a:p>
          <a:p>
            <a:endParaRPr lang="ru-RU" dirty="0"/>
          </a:p>
        </p:txBody>
      </p:sp>
      <p:sp>
        <p:nvSpPr>
          <p:cNvPr id="4" name="AutoShape 2" descr="https://i.pinimg.com/564x/ee/56/01/ee56012ab89713c92436a58bdfc26724.jpg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33" y="1201204"/>
            <a:ext cx="10669096" cy="514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038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342" y="931653"/>
            <a:ext cx="5469149" cy="399897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1858 </a:t>
            </a:r>
            <a:r>
              <a:rPr lang="ru-RU" dirty="0">
                <a:solidFill>
                  <a:prstClr val="black"/>
                </a:solidFill>
              </a:rPr>
              <a:t>году американец </a:t>
            </a:r>
            <a:r>
              <a:rPr lang="ru-RU" dirty="0" err="1" smtClean="0">
                <a:solidFill>
                  <a:prstClr val="black"/>
                </a:solidFill>
              </a:rPr>
              <a:t>В.П.Миллер</a:t>
            </a:r>
            <a:r>
              <a:rPr lang="ru-RU" dirty="0" smtClean="0">
                <a:solidFill>
                  <a:prstClr val="black"/>
                </a:solidFill>
              </a:rPr>
              <a:t>  </a:t>
            </a:r>
            <a:r>
              <a:rPr lang="ru-RU" dirty="0">
                <a:solidFill>
                  <a:prstClr val="black"/>
                </a:solidFill>
              </a:rPr>
              <a:t>изобрел и построил </a:t>
            </a:r>
            <a:r>
              <a:rPr lang="ru-RU" dirty="0" err="1">
                <a:solidFill>
                  <a:prstClr val="black"/>
                </a:solidFill>
              </a:rPr>
              <a:t>гусенничный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трактор</a:t>
            </a:r>
            <a:r>
              <a:rPr lang="ru-RU" dirty="0">
                <a:solidFill>
                  <a:prstClr val="black"/>
                </a:solidFill>
              </a:rPr>
              <a:t>, с которым участвовал в </a:t>
            </a:r>
            <a:r>
              <a:rPr lang="ru-RU" dirty="0" smtClean="0">
                <a:solidFill>
                  <a:prstClr val="black"/>
                </a:solidFill>
              </a:rPr>
              <a:t>сельскохозяйственной выставке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</a:rPr>
              <a:t>города </a:t>
            </a:r>
            <a:r>
              <a:rPr lang="ru-RU" dirty="0" err="1">
                <a:solidFill>
                  <a:prstClr val="black"/>
                </a:solidFill>
              </a:rPr>
              <a:t>Мэрисвилл</a:t>
            </a:r>
            <a:r>
              <a:rPr lang="ru-RU" dirty="0">
                <a:solidFill>
                  <a:prstClr val="black"/>
                </a:solidFill>
              </a:rPr>
              <a:t>, Калифорния </a:t>
            </a:r>
            <a:r>
              <a:rPr lang="ru-RU" dirty="0" smtClean="0">
                <a:solidFill>
                  <a:prstClr val="black"/>
                </a:solidFill>
              </a:rPr>
              <a:t>США и </a:t>
            </a:r>
            <a:r>
              <a:rPr lang="ru-RU" dirty="0">
                <a:solidFill>
                  <a:prstClr val="black"/>
                </a:solidFill>
              </a:rPr>
              <a:t>получил премию за </a:t>
            </a:r>
            <a:r>
              <a:rPr lang="ru-RU" dirty="0" smtClean="0">
                <a:solidFill>
                  <a:prstClr val="black"/>
                </a:solidFill>
              </a:rPr>
              <a:t>оригинальное изобретение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789" y="310843"/>
            <a:ext cx="5601419" cy="654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5655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403" y="332657"/>
            <a:ext cx="10972800" cy="4525963"/>
          </a:xfrm>
        </p:spPr>
        <p:txBody>
          <a:bodyPr/>
          <a:lstStyle/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1892</a:t>
            </a:r>
            <a:r>
              <a:rPr lang="ru-RU" dirty="0">
                <a:solidFill>
                  <a:prstClr val="black"/>
                </a:solidFill>
              </a:rPr>
              <a:t> году Джон </a:t>
            </a:r>
            <a:r>
              <a:rPr lang="ru-RU" dirty="0" err="1">
                <a:solidFill>
                  <a:prstClr val="black"/>
                </a:solidFill>
              </a:rPr>
              <a:t>Фролих</a:t>
            </a:r>
            <a:r>
              <a:rPr lang="ru-RU" dirty="0">
                <a:solidFill>
                  <a:prstClr val="black"/>
                </a:solidFill>
              </a:rPr>
              <a:t> запатентовал и построил первый трактор, работающий на нефтепродуктах. Но все эти изобретения большого дальнейшего развития не получили.</a:t>
            </a:r>
          </a:p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32" y="1700809"/>
            <a:ext cx="8216900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1706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866" y="572558"/>
            <a:ext cx="6932991" cy="4351338"/>
          </a:xfrm>
        </p:spPr>
        <p:txBody>
          <a:bodyPr/>
          <a:lstStyle/>
          <a:p>
            <a:r>
              <a:rPr lang="ru-RU" dirty="0" smtClean="0"/>
              <a:t>Первое известное устройство, приводимое в движение паром, было описано Героном Александрийским в </a:t>
            </a:r>
            <a:r>
              <a:rPr lang="ru-RU" dirty="0" smtClean="0">
                <a:solidFill>
                  <a:srgbClr val="C00000"/>
                </a:solidFill>
              </a:rPr>
              <a:t>первом столетии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Пар, выходящий по касательной из дюз, закреплённых на шаре, заставлял шар вращаться.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6214" y="112035"/>
            <a:ext cx="4756715" cy="634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18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700" y="609600"/>
            <a:ext cx="7823200" cy="5295900"/>
          </a:xfrm>
        </p:spPr>
        <p:txBody>
          <a:bodyPr/>
          <a:lstStyle/>
          <a:p>
            <a:r>
              <a:rPr lang="ru-RU" dirty="0" smtClean="0"/>
              <a:t>Реальная паровая турбина была изобретена намного позже, в средневековом Египте, турецким астрономом, физиком и инженером </a:t>
            </a:r>
            <a:r>
              <a:rPr lang="ru-RU" dirty="0" smtClean="0">
                <a:solidFill>
                  <a:srgbClr val="C00000"/>
                </a:solidFill>
              </a:rPr>
              <a:t>XVI века </a:t>
            </a:r>
            <a:r>
              <a:rPr lang="ru-RU" dirty="0" err="1" smtClean="0"/>
              <a:t>Такиюддином</a:t>
            </a:r>
            <a:r>
              <a:rPr lang="ru-RU" dirty="0" smtClean="0"/>
              <a:t> </a:t>
            </a:r>
            <a:r>
              <a:rPr lang="ru-RU" dirty="0" err="1" smtClean="0"/>
              <a:t>аш-Шами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Он предложил метод вращения вертела посредством потока пара, направляемого на лопасти, закреплённые по ободу колеса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3080" y="131502"/>
            <a:ext cx="3765096" cy="638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906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843" y="495300"/>
            <a:ext cx="6555921" cy="5681663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smtClean="0">
                <a:solidFill>
                  <a:srgbClr val="C00000"/>
                </a:solidFill>
              </a:rPr>
              <a:t>1629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году итальянский инженер Джованни Бранка предложил машину для вращения цилиндрического анкерного устройства, которое поочерёдно поднимало и отпускало пару пестов в ступах.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6624" y="310243"/>
            <a:ext cx="4586275" cy="28076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740" y="2845617"/>
            <a:ext cx="5141342" cy="401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82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3378" y="545646"/>
            <a:ext cx="10515600" cy="4351338"/>
          </a:xfrm>
        </p:spPr>
        <p:txBody>
          <a:bodyPr/>
          <a:lstStyle/>
          <a:p>
            <a:r>
              <a:rPr lang="ru-RU" dirty="0" smtClean="0"/>
              <a:t>Фердинанду </a:t>
            </a:r>
            <a:r>
              <a:rPr lang="ru-RU" dirty="0" err="1" smtClean="0"/>
              <a:t>Вербисту</a:t>
            </a:r>
            <a:r>
              <a:rPr lang="ru-RU" dirty="0" smtClean="0"/>
              <a:t> приписывают создание в 1670-е годы, первого в мире (вроде как игрушечного) </a:t>
            </a:r>
            <a:r>
              <a:rPr lang="ru-RU" dirty="0" err="1" smtClean="0"/>
              <a:t>паромобиля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422" y="1547168"/>
            <a:ext cx="6727371" cy="481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77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579" y="672645"/>
            <a:ext cx="6559550" cy="5303611"/>
          </a:xfrm>
        </p:spPr>
        <p:txBody>
          <a:bodyPr/>
          <a:lstStyle/>
          <a:p>
            <a:r>
              <a:rPr lang="ru-RU" dirty="0" smtClean="0"/>
              <a:t>Следующим этапом развития паровых машин, было создание Дени </a:t>
            </a:r>
            <a:r>
              <a:rPr lang="ru-RU" dirty="0" err="1" smtClean="0"/>
              <a:t>Папеном</a:t>
            </a:r>
            <a:r>
              <a:rPr lang="ru-RU" dirty="0" smtClean="0"/>
              <a:t> в </a:t>
            </a:r>
            <a:r>
              <a:rPr lang="ru-RU" b="1" dirty="0" smtClean="0">
                <a:solidFill>
                  <a:srgbClr val="C00000"/>
                </a:solidFill>
              </a:rPr>
              <a:t>1680-1690</a:t>
            </a:r>
            <a:r>
              <a:rPr lang="ru-RU" dirty="0" smtClean="0"/>
              <a:t> году (данные расходятся), «поршневого» парового двигателя, который совершал полезную работу за счёт нагревания и конденсации пара. Это был принципиально новый проект парового двигателя. Конструкцию паровой машины (цилиндр и поршень) Дени </a:t>
            </a:r>
            <a:r>
              <a:rPr lang="ru-RU" dirty="0" err="1" smtClean="0"/>
              <a:t>Папену</a:t>
            </a:r>
            <a:r>
              <a:rPr lang="ru-RU" dirty="0" smtClean="0"/>
              <a:t> подсказал Лейбниц.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6030" y="318505"/>
            <a:ext cx="2436358" cy="636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450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600" y="381000"/>
            <a:ext cx="7175500" cy="621029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2 июля 1698 </a:t>
            </a:r>
            <a:r>
              <a:rPr lang="ru-RU" dirty="0" smtClean="0"/>
              <a:t>года английский инженер Томас </a:t>
            </a:r>
            <a:r>
              <a:rPr lang="ru-RU" dirty="0" err="1" smtClean="0"/>
              <a:t>Севери</a:t>
            </a:r>
            <a:r>
              <a:rPr lang="ru-RU" dirty="0" smtClean="0"/>
              <a:t>, получил патент на изобретение «огневого двигателя», предназначенной для откачивания воды из рудников.</a:t>
            </a:r>
          </a:p>
          <a:p>
            <a:r>
              <a:rPr lang="ru-RU" dirty="0" smtClean="0"/>
              <a:t>Машина </a:t>
            </a:r>
            <a:r>
              <a:rPr lang="ru-RU" dirty="0" err="1" smtClean="0"/>
              <a:t>Севери</a:t>
            </a:r>
            <a:r>
              <a:rPr lang="ru-RU" dirty="0" smtClean="0"/>
              <a:t> — это паровой насос, а не двигатель: в нем не было цилиндра с поршнем, который при своем перемещении приводил бы что-то в движение.</a:t>
            </a:r>
          </a:p>
          <a:p>
            <a:r>
              <a:rPr lang="ru-RU" dirty="0" smtClean="0"/>
              <a:t>Самое важное в этом устройстве было то, что пар для работы насоса, образовывался в отдельном котле.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5879" y="149224"/>
            <a:ext cx="4068133" cy="636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74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100" y="339724"/>
            <a:ext cx="6308271" cy="5603875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 smtClean="0">
                <a:solidFill>
                  <a:srgbClr val="C00000"/>
                </a:solidFill>
              </a:rPr>
              <a:t>1705</a:t>
            </a:r>
            <a:r>
              <a:rPr lang="ru-RU" dirty="0" smtClean="0"/>
              <a:t> году Томас </a:t>
            </a:r>
            <a:r>
              <a:rPr lang="ru-RU" dirty="0" err="1" smtClean="0"/>
              <a:t>Ньюкомен</a:t>
            </a:r>
            <a:r>
              <a:rPr lang="ru-RU" dirty="0" smtClean="0"/>
              <a:t> (совместив идеи Томаса </a:t>
            </a:r>
            <a:r>
              <a:rPr lang="ru-RU" dirty="0" err="1" smtClean="0"/>
              <a:t>Севери</a:t>
            </a:r>
            <a:r>
              <a:rPr lang="ru-RU" dirty="0" smtClean="0"/>
              <a:t> и Дени </a:t>
            </a:r>
            <a:r>
              <a:rPr lang="ru-RU" dirty="0" err="1" smtClean="0"/>
              <a:t>Папена</a:t>
            </a:r>
            <a:r>
              <a:rPr lang="ru-RU" dirty="0" smtClean="0"/>
              <a:t>) построил поршневой паровой насос, опыты по совершенствованию которого продолжались около десяти лет, пока он не начал исправно работать.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2686" y="682480"/>
            <a:ext cx="5094061" cy="527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057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428625"/>
            <a:ext cx="6976836" cy="5653768"/>
          </a:xfrm>
        </p:spPr>
        <p:txBody>
          <a:bodyPr>
            <a:normAutofit/>
          </a:bodyPr>
          <a:lstStyle/>
          <a:p>
            <a:r>
              <a:rPr lang="ru-RU" dirty="0" smtClean="0"/>
              <a:t>Насосы </a:t>
            </a:r>
            <a:r>
              <a:rPr lang="ru-RU" dirty="0" err="1" smtClean="0"/>
              <a:t>Ньюкомена</a:t>
            </a:r>
            <a:r>
              <a:rPr lang="ru-RU" dirty="0" smtClean="0"/>
              <a:t> нашли применение в Англии и других европейских странах для откачивания воды из глубоких затопленных шахт. К 1800 году было </a:t>
            </a:r>
            <a:r>
              <a:rPr lang="ru-RU" dirty="0" err="1" smtClean="0"/>
              <a:t>произведино</a:t>
            </a:r>
            <a:r>
              <a:rPr lang="ru-RU" dirty="0" smtClean="0"/>
              <a:t> 1454 машины </a:t>
            </a:r>
            <a:r>
              <a:rPr lang="ru-RU" dirty="0" err="1" smtClean="0"/>
              <a:t>Ньюкомена</a:t>
            </a:r>
            <a:r>
              <a:rPr lang="ru-RU" dirty="0" smtClean="0"/>
              <a:t>, многие из которых оставались в эксплуатации до начала XX века.</a:t>
            </a:r>
          </a:p>
          <a:p>
            <a:endParaRPr lang="ru-RU" dirty="0" smtClean="0"/>
          </a:p>
          <a:p>
            <a:r>
              <a:rPr lang="ru-RU" dirty="0" smtClean="0"/>
              <a:t>С некоторыми доработками, машины </a:t>
            </a:r>
            <a:r>
              <a:rPr lang="ru-RU" dirty="0" err="1" smtClean="0"/>
              <a:t>Ньюкомена</a:t>
            </a:r>
            <a:r>
              <a:rPr lang="ru-RU" dirty="0" smtClean="0"/>
              <a:t> на протяжении 50 лет оставались единственными механизмами, пригодными для промышленного использования.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983" y="787982"/>
            <a:ext cx="4485639" cy="451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03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674</Words>
  <Application>Microsoft Office PowerPoint</Application>
  <PresentationFormat>Произвольный</PresentationFormat>
  <Paragraphs>29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История создания тепловых двигателей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Преподователь</dc:creator>
  <cp:lastModifiedBy>Борис</cp:lastModifiedBy>
  <cp:revision>12</cp:revision>
  <dcterms:created xsi:type="dcterms:W3CDTF">2022-10-21T06:59:58Z</dcterms:created>
  <dcterms:modified xsi:type="dcterms:W3CDTF">2022-10-21T15:32:03Z</dcterms:modified>
</cp:coreProperties>
</file>