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642918"/>
            <a:ext cx="6772300" cy="4995882"/>
          </a:xfrm>
        </p:spPr>
        <p:txBody>
          <a:bodyPr/>
          <a:lstStyle/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Мастер на все руки и разметит, и проверит, и распилит, соберет, зачистит, и отделку сделает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0</TotalTime>
  <Words>20</Words>
  <PresentationFormat>Экран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3</cp:revision>
  <dcterms:created xsi:type="dcterms:W3CDTF">2015-11-10T19:04:11Z</dcterms:created>
  <dcterms:modified xsi:type="dcterms:W3CDTF">2015-11-10T19:59:19Z</dcterms:modified>
</cp:coreProperties>
</file>