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72" r:id="rId3"/>
    <p:sldId id="273" r:id="rId4"/>
    <p:sldId id="264" r:id="rId5"/>
    <p:sldId id="269" r:id="rId6"/>
    <p:sldId id="257" r:id="rId7"/>
    <p:sldId id="258" r:id="rId8"/>
    <p:sldId id="275" r:id="rId9"/>
    <p:sldId id="267" r:id="rId10"/>
    <p:sldId id="276" r:id="rId11"/>
    <p:sldId id="260" r:id="rId12"/>
    <p:sldId id="261" r:id="rId13"/>
    <p:sldId id="274" r:id="rId14"/>
    <p:sldId id="262"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FF"/>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890" y="-3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B73524A-F35F-4D4C-86A3-519BA4B5662A}"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ru-RU"/>
        </a:p>
      </dgm:t>
    </dgm:pt>
    <dgm:pt modelId="{726442AE-F495-4600-A281-03D4AE581A7A}">
      <dgm:prSet phldrT="[Текст]" custT="1">
        <dgm:style>
          <a:lnRef idx="0">
            <a:schemeClr val="accent1"/>
          </a:lnRef>
          <a:fillRef idx="3">
            <a:schemeClr val="accent1"/>
          </a:fillRef>
          <a:effectRef idx="3">
            <a:schemeClr val="accent1"/>
          </a:effectRef>
          <a:fontRef idx="minor">
            <a:schemeClr val="lt1"/>
          </a:fontRef>
        </dgm:style>
      </dgm:prSet>
      <dgm:spPr/>
      <dgm:t>
        <a:bodyPr/>
        <a:lstStyle/>
        <a:p>
          <a:r>
            <a:rPr lang="ru-RU" sz="1400" b="1" dirty="0" smtClean="0">
              <a:latin typeface="Times New Roman" pitchFamily="18" charset="0"/>
              <a:ea typeface="+mn-ea"/>
              <a:cs typeface="Times New Roman" pitchFamily="18" charset="0"/>
            </a:rPr>
            <a:t>Творческая программа</a:t>
          </a:r>
          <a:endParaRPr lang="ru-RU" sz="1400" dirty="0">
            <a:latin typeface="Times New Roman" pitchFamily="18" charset="0"/>
            <a:cs typeface="Times New Roman" pitchFamily="18" charset="0"/>
          </a:endParaRPr>
        </a:p>
      </dgm:t>
    </dgm:pt>
    <dgm:pt modelId="{BEA38347-7891-488A-8707-1EB389FF71E5}" type="parTrans" cxnId="{6EECBC97-611B-4A05-9C56-962A45E0D927}">
      <dgm:prSet/>
      <dgm:spPr/>
      <dgm:t>
        <a:bodyPr/>
        <a:lstStyle/>
        <a:p>
          <a:endParaRPr lang="ru-RU" sz="2400">
            <a:latin typeface="Times New Roman" pitchFamily="18" charset="0"/>
            <a:cs typeface="Times New Roman" pitchFamily="18" charset="0"/>
          </a:endParaRPr>
        </a:p>
      </dgm:t>
    </dgm:pt>
    <dgm:pt modelId="{24350A7C-3C94-40AE-9BDF-9037CFF71734}" type="sibTrans" cxnId="{6EECBC97-611B-4A05-9C56-962A45E0D927}">
      <dgm:prSet/>
      <dgm:spPr/>
      <dgm:t>
        <a:bodyPr/>
        <a:lstStyle/>
        <a:p>
          <a:endParaRPr lang="ru-RU" sz="2400">
            <a:latin typeface="Times New Roman" pitchFamily="18" charset="0"/>
            <a:cs typeface="Times New Roman" pitchFamily="18" charset="0"/>
          </a:endParaRPr>
        </a:p>
      </dgm:t>
    </dgm:pt>
    <dgm:pt modelId="{6896422A-EE14-42E4-ADD5-A137B8B89B3D}">
      <dgm:prSet phldrT="[Текст]" custT="1">
        <dgm:style>
          <a:lnRef idx="0">
            <a:schemeClr val="accent2"/>
          </a:lnRef>
          <a:fillRef idx="3">
            <a:schemeClr val="accent2"/>
          </a:fillRef>
          <a:effectRef idx="3">
            <a:schemeClr val="accent2"/>
          </a:effectRef>
          <a:fontRef idx="minor">
            <a:schemeClr val="lt1"/>
          </a:fontRef>
        </dgm:style>
      </dgm:prSet>
      <dgm:spPr>
        <a:ln/>
      </dgm:spPr>
      <dgm:t>
        <a:bodyPr/>
        <a:lstStyle/>
        <a:p>
          <a:r>
            <a:rPr lang="ru-RU" sz="2400" dirty="0" smtClean="0">
              <a:latin typeface="Times New Roman" pitchFamily="18" charset="0"/>
              <a:cs typeface="Times New Roman" pitchFamily="18" charset="0"/>
            </a:rPr>
            <a:t>5</a:t>
          </a:r>
          <a:endParaRPr lang="ru-RU" sz="2400" dirty="0">
            <a:latin typeface="Times New Roman" pitchFamily="18" charset="0"/>
            <a:cs typeface="Times New Roman" pitchFamily="18" charset="0"/>
          </a:endParaRPr>
        </a:p>
      </dgm:t>
    </dgm:pt>
    <dgm:pt modelId="{33557A4F-3172-47E2-9164-72B0F299AFDD}" type="parTrans" cxnId="{2045BDDE-221A-4138-A085-E9A14E5E87EA}">
      <dgm:prSet/>
      <dgm:spPr/>
      <dgm:t>
        <a:bodyPr/>
        <a:lstStyle/>
        <a:p>
          <a:endParaRPr lang="ru-RU" sz="2400">
            <a:latin typeface="Times New Roman" pitchFamily="18" charset="0"/>
            <a:cs typeface="Times New Roman" pitchFamily="18" charset="0"/>
          </a:endParaRPr>
        </a:p>
      </dgm:t>
    </dgm:pt>
    <dgm:pt modelId="{5C6198F1-C798-4784-84D7-A1B2F3895DB3}" type="sibTrans" cxnId="{2045BDDE-221A-4138-A085-E9A14E5E87EA}">
      <dgm:prSet/>
      <dgm:spPr/>
      <dgm:t>
        <a:bodyPr/>
        <a:lstStyle/>
        <a:p>
          <a:endParaRPr lang="ru-RU" sz="2400">
            <a:latin typeface="Times New Roman" pitchFamily="18" charset="0"/>
            <a:cs typeface="Times New Roman" pitchFamily="18" charset="0"/>
          </a:endParaRPr>
        </a:p>
      </dgm:t>
    </dgm:pt>
    <dgm:pt modelId="{DC2F0521-79B0-4800-9DD1-E5FA5EB65B5A}">
      <dgm:prSet phldrT="[Текст]" custT="1">
        <dgm:style>
          <a:lnRef idx="0">
            <a:schemeClr val="accent6"/>
          </a:lnRef>
          <a:fillRef idx="3">
            <a:schemeClr val="accent6"/>
          </a:fillRef>
          <a:effectRef idx="3">
            <a:schemeClr val="accent6"/>
          </a:effectRef>
          <a:fontRef idx="minor">
            <a:schemeClr val="lt1"/>
          </a:fontRef>
        </dgm:style>
      </dgm:prSet>
      <dgm:spPr>
        <a:ln/>
      </dgm:spPr>
      <dgm:t>
        <a:bodyPr/>
        <a:lstStyle/>
        <a:p>
          <a:r>
            <a:rPr lang="ru-RU" sz="2400" dirty="0" smtClean="0">
              <a:latin typeface="Times New Roman" pitchFamily="18" charset="0"/>
              <a:cs typeface="Times New Roman" pitchFamily="18" charset="0"/>
            </a:rPr>
            <a:t>4</a:t>
          </a:r>
          <a:endParaRPr lang="ru-RU" sz="2400" dirty="0">
            <a:latin typeface="Times New Roman" pitchFamily="18" charset="0"/>
            <a:cs typeface="Times New Roman" pitchFamily="18" charset="0"/>
          </a:endParaRPr>
        </a:p>
      </dgm:t>
    </dgm:pt>
    <dgm:pt modelId="{4CD4D4E0-1997-49E7-B92B-DD84B5A825CA}" type="parTrans" cxnId="{9B90AC48-4FE9-4EDC-9ED3-55F30E4ACA27}">
      <dgm:prSet/>
      <dgm:spPr/>
      <dgm:t>
        <a:bodyPr/>
        <a:lstStyle/>
        <a:p>
          <a:endParaRPr lang="ru-RU" sz="2400">
            <a:latin typeface="Times New Roman" pitchFamily="18" charset="0"/>
            <a:cs typeface="Times New Roman" pitchFamily="18" charset="0"/>
          </a:endParaRPr>
        </a:p>
      </dgm:t>
    </dgm:pt>
    <dgm:pt modelId="{1107183A-9CA4-420F-A336-EB6976B71193}" type="sibTrans" cxnId="{9B90AC48-4FE9-4EDC-9ED3-55F30E4ACA27}">
      <dgm:prSet/>
      <dgm:spPr/>
      <dgm:t>
        <a:bodyPr/>
        <a:lstStyle/>
        <a:p>
          <a:endParaRPr lang="ru-RU" sz="2400">
            <a:latin typeface="Times New Roman" pitchFamily="18" charset="0"/>
            <a:cs typeface="Times New Roman" pitchFamily="18" charset="0"/>
          </a:endParaRPr>
        </a:p>
      </dgm:t>
    </dgm:pt>
    <dgm:pt modelId="{0981973C-D608-4D98-BDFD-D11E935170A1}">
      <dgm:prSet phldrT="[Текст]" custT="1">
        <dgm:style>
          <a:lnRef idx="0">
            <a:schemeClr val="accent3"/>
          </a:lnRef>
          <a:fillRef idx="3">
            <a:schemeClr val="accent3"/>
          </a:fillRef>
          <a:effectRef idx="3">
            <a:schemeClr val="accent3"/>
          </a:effectRef>
          <a:fontRef idx="minor">
            <a:schemeClr val="lt1"/>
          </a:fontRef>
        </dgm:style>
      </dgm:prSet>
      <dgm:spPr>
        <a:ln/>
      </dgm:spPr>
      <dgm:t>
        <a:bodyPr/>
        <a:lstStyle/>
        <a:p>
          <a:r>
            <a:rPr lang="ru-RU" sz="2400" dirty="0" smtClean="0">
              <a:latin typeface="Times New Roman" pitchFamily="18" charset="0"/>
              <a:cs typeface="Times New Roman" pitchFamily="18" charset="0"/>
            </a:rPr>
            <a:t>3</a:t>
          </a:r>
          <a:endParaRPr lang="ru-RU" sz="2400" dirty="0">
            <a:latin typeface="Times New Roman" pitchFamily="18" charset="0"/>
            <a:cs typeface="Times New Roman" pitchFamily="18" charset="0"/>
          </a:endParaRPr>
        </a:p>
      </dgm:t>
    </dgm:pt>
    <dgm:pt modelId="{37B5C93B-99A0-47F3-A90B-3F6122418533}" type="parTrans" cxnId="{DF9E19DD-21E6-4365-B726-47B98518B7C6}">
      <dgm:prSet/>
      <dgm:spPr/>
      <dgm:t>
        <a:bodyPr/>
        <a:lstStyle/>
        <a:p>
          <a:endParaRPr lang="ru-RU" sz="2400">
            <a:latin typeface="Times New Roman" pitchFamily="18" charset="0"/>
            <a:cs typeface="Times New Roman" pitchFamily="18" charset="0"/>
          </a:endParaRPr>
        </a:p>
      </dgm:t>
    </dgm:pt>
    <dgm:pt modelId="{6E4F67F1-3FF6-409C-BC37-D7701FAC93C4}" type="sibTrans" cxnId="{DF9E19DD-21E6-4365-B726-47B98518B7C6}">
      <dgm:prSet/>
      <dgm:spPr/>
      <dgm:t>
        <a:bodyPr/>
        <a:lstStyle/>
        <a:p>
          <a:endParaRPr lang="ru-RU" sz="2400">
            <a:latin typeface="Times New Roman" pitchFamily="18" charset="0"/>
            <a:cs typeface="Times New Roman" pitchFamily="18" charset="0"/>
          </a:endParaRPr>
        </a:p>
      </dgm:t>
    </dgm:pt>
    <dgm:pt modelId="{D129C1CB-4054-4A37-B88F-1F56EA20429A}">
      <dgm:prSet phldrT="[Текст]" custT="1">
        <dgm:style>
          <a:lnRef idx="0">
            <a:schemeClr val="accent5"/>
          </a:lnRef>
          <a:fillRef idx="3">
            <a:schemeClr val="accent5"/>
          </a:fillRef>
          <a:effectRef idx="3">
            <a:schemeClr val="accent5"/>
          </a:effectRef>
          <a:fontRef idx="minor">
            <a:schemeClr val="lt1"/>
          </a:fontRef>
        </dgm:style>
      </dgm:prSet>
      <dgm:spPr>
        <a:ln>
          <a:noFill/>
        </a:ln>
      </dgm:spPr>
      <dgm:t>
        <a:bodyPr/>
        <a:lstStyle/>
        <a:p>
          <a:r>
            <a:rPr lang="ru-RU" sz="2400" dirty="0" smtClean="0">
              <a:latin typeface="Times New Roman" pitchFamily="18" charset="0"/>
              <a:cs typeface="Times New Roman" pitchFamily="18" charset="0"/>
            </a:rPr>
            <a:t>2</a:t>
          </a:r>
          <a:endParaRPr lang="ru-RU" sz="2400" dirty="0">
            <a:latin typeface="Times New Roman" pitchFamily="18" charset="0"/>
            <a:cs typeface="Times New Roman" pitchFamily="18" charset="0"/>
          </a:endParaRPr>
        </a:p>
      </dgm:t>
    </dgm:pt>
    <dgm:pt modelId="{C7AD4611-15D4-4F6F-9EC1-F36EC7472F5D}" type="parTrans" cxnId="{13CA76C2-8E2B-4FF0-948C-60333E3C61BA}">
      <dgm:prSet/>
      <dgm:spPr/>
      <dgm:t>
        <a:bodyPr/>
        <a:lstStyle/>
        <a:p>
          <a:endParaRPr lang="ru-RU" sz="2400">
            <a:latin typeface="Times New Roman" pitchFamily="18" charset="0"/>
            <a:cs typeface="Times New Roman" pitchFamily="18" charset="0"/>
          </a:endParaRPr>
        </a:p>
      </dgm:t>
    </dgm:pt>
    <dgm:pt modelId="{915FE309-BFD6-4D2C-8F75-E4C37DB213C8}" type="sibTrans" cxnId="{13CA76C2-8E2B-4FF0-948C-60333E3C61BA}">
      <dgm:prSet/>
      <dgm:spPr/>
      <dgm:t>
        <a:bodyPr/>
        <a:lstStyle/>
        <a:p>
          <a:endParaRPr lang="ru-RU" sz="2400">
            <a:latin typeface="Times New Roman" pitchFamily="18" charset="0"/>
            <a:cs typeface="Times New Roman" pitchFamily="18" charset="0"/>
          </a:endParaRPr>
        </a:p>
      </dgm:t>
    </dgm:pt>
    <dgm:pt modelId="{2A14892E-6F5C-4DF8-96A8-80817F2C5950}">
      <dgm:prSet phldrT="[Текст]" custT="1">
        <dgm:style>
          <a:lnRef idx="0">
            <a:schemeClr val="accent4"/>
          </a:lnRef>
          <a:fillRef idx="3">
            <a:schemeClr val="accent4"/>
          </a:fillRef>
          <a:effectRef idx="3">
            <a:schemeClr val="accent4"/>
          </a:effectRef>
          <a:fontRef idx="minor">
            <a:schemeClr val="lt1"/>
          </a:fontRef>
        </dgm:style>
      </dgm:prSet>
      <dgm:spPr>
        <a:ln/>
      </dgm:spPr>
      <dgm:t>
        <a:bodyPr/>
        <a:lstStyle/>
        <a:p>
          <a:r>
            <a:rPr lang="ru-RU" sz="2400" dirty="0" smtClean="0">
              <a:latin typeface="Times New Roman" pitchFamily="18" charset="0"/>
              <a:cs typeface="Times New Roman" pitchFamily="18" charset="0"/>
            </a:rPr>
            <a:t>1</a:t>
          </a:r>
          <a:endParaRPr lang="ru-RU" sz="2400" dirty="0">
            <a:latin typeface="Times New Roman" pitchFamily="18" charset="0"/>
            <a:cs typeface="Times New Roman" pitchFamily="18" charset="0"/>
          </a:endParaRPr>
        </a:p>
      </dgm:t>
    </dgm:pt>
    <dgm:pt modelId="{B97F1B94-A501-4D82-8022-0F388367607F}" type="parTrans" cxnId="{448D758A-F041-472C-9CB6-DD0B9C9B2612}">
      <dgm:prSet/>
      <dgm:spPr/>
      <dgm:t>
        <a:bodyPr/>
        <a:lstStyle/>
        <a:p>
          <a:endParaRPr lang="ru-RU" sz="2400">
            <a:latin typeface="Times New Roman" pitchFamily="18" charset="0"/>
            <a:cs typeface="Times New Roman" pitchFamily="18" charset="0"/>
          </a:endParaRPr>
        </a:p>
      </dgm:t>
    </dgm:pt>
    <dgm:pt modelId="{D3670189-F737-4D8E-9646-35473CA8C74E}" type="sibTrans" cxnId="{448D758A-F041-472C-9CB6-DD0B9C9B2612}">
      <dgm:prSet/>
      <dgm:spPr/>
      <dgm:t>
        <a:bodyPr/>
        <a:lstStyle/>
        <a:p>
          <a:endParaRPr lang="ru-RU" sz="2400">
            <a:latin typeface="Times New Roman" pitchFamily="18" charset="0"/>
            <a:cs typeface="Times New Roman" pitchFamily="18" charset="0"/>
          </a:endParaRPr>
        </a:p>
      </dgm:t>
    </dgm:pt>
    <dgm:pt modelId="{30E49980-AAF2-479C-A5F0-CCB64C3C59E7}">
      <dgm:prSet/>
      <dgm:spPr/>
      <dgm:t>
        <a:bodyPr/>
        <a:lstStyle/>
        <a:p>
          <a:endParaRPr lang="ru-RU" dirty="0"/>
        </a:p>
      </dgm:t>
    </dgm:pt>
    <dgm:pt modelId="{B691BFF2-11A6-4A01-BEE4-CEC33B021134}" type="parTrans" cxnId="{BE70F01B-E295-4B80-A487-336F05A52B5A}">
      <dgm:prSet/>
      <dgm:spPr/>
      <dgm:t>
        <a:bodyPr/>
        <a:lstStyle/>
        <a:p>
          <a:endParaRPr lang="ru-RU" sz="2400">
            <a:latin typeface="Times New Roman" pitchFamily="18" charset="0"/>
            <a:cs typeface="Times New Roman" pitchFamily="18" charset="0"/>
          </a:endParaRPr>
        </a:p>
      </dgm:t>
    </dgm:pt>
    <dgm:pt modelId="{D3A09CA9-EC98-4392-9132-1F4A717C8EED}" type="sibTrans" cxnId="{BE70F01B-E295-4B80-A487-336F05A52B5A}">
      <dgm:prSet/>
      <dgm:spPr/>
      <dgm:t>
        <a:bodyPr/>
        <a:lstStyle/>
        <a:p>
          <a:endParaRPr lang="ru-RU" sz="2400">
            <a:latin typeface="Times New Roman" pitchFamily="18" charset="0"/>
            <a:cs typeface="Times New Roman" pitchFamily="18" charset="0"/>
          </a:endParaRPr>
        </a:p>
      </dgm:t>
    </dgm:pt>
    <dgm:pt modelId="{1411434D-7789-49FA-AA80-B67FEAFDA2FC}" type="pres">
      <dgm:prSet presAssocID="{5B73524A-F35F-4D4C-86A3-519BA4B5662A}" presName="Name0" presStyleCnt="0">
        <dgm:presLayoutVars>
          <dgm:chMax val="1"/>
          <dgm:dir/>
          <dgm:animLvl val="ctr"/>
          <dgm:resizeHandles val="exact"/>
        </dgm:presLayoutVars>
      </dgm:prSet>
      <dgm:spPr/>
      <dgm:t>
        <a:bodyPr/>
        <a:lstStyle/>
        <a:p>
          <a:endParaRPr lang="ru-RU"/>
        </a:p>
      </dgm:t>
    </dgm:pt>
    <dgm:pt modelId="{87906482-4ADD-4C03-A822-B3E20D923108}" type="pres">
      <dgm:prSet presAssocID="{726442AE-F495-4600-A281-03D4AE581A7A}" presName="centerShape" presStyleLbl="node0" presStyleIdx="0" presStyleCnt="1" custScaleX="141361" custScaleY="90341"/>
      <dgm:spPr/>
      <dgm:t>
        <a:bodyPr/>
        <a:lstStyle/>
        <a:p>
          <a:endParaRPr lang="ru-RU"/>
        </a:p>
      </dgm:t>
    </dgm:pt>
    <dgm:pt modelId="{BE099521-3F74-49DE-A6B4-135BEC4FAC8B}" type="pres">
      <dgm:prSet presAssocID="{6896422A-EE14-42E4-ADD5-A137B8B89B3D}" presName="node" presStyleLbl="node1" presStyleIdx="0" presStyleCnt="5">
        <dgm:presLayoutVars>
          <dgm:bulletEnabled val="1"/>
        </dgm:presLayoutVars>
      </dgm:prSet>
      <dgm:spPr/>
      <dgm:t>
        <a:bodyPr/>
        <a:lstStyle/>
        <a:p>
          <a:endParaRPr lang="ru-RU"/>
        </a:p>
      </dgm:t>
    </dgm:pt>
    <dgm:pt modelId="{337AE265-7628-4E4C-8963-885011C9E147}" type="pres">
      <dgm:prSet presAssocID="{6896422A-EE14-42E4-ADD5-A137B8B89B3D}" presName="dummy" presStyleCnt="0"/>
      <dgm:spPr/>
    </dgm:pt>
    <dgm:pt modelId="{D42CE567-1941-4DC3-828F-962D82A7BDBA}" type="pres">
      <dgm:prSet presAssocID="{5C6198F1-C798-4784-84D7-A1B2F3895DB3}" presName="sibTrans" presStyleLbl="sibTrans2D1" presStyleIdx="0" presStyleCnt="5"/>
      <dgm:spPr/>
      <dgm:t>
        <a:bodyPr/>
        <a:lstStyle/>
        <a:p>
          <a:endParaRPr lang="ru-RU"/>
        </a:p>
      </dgm:t>
    </dgm:pt>
    <dgm:pt modelId="{06C85E87-D3EA-4165-9E03-9809F10066C6}" type="pres">
      <dgm:prSet presAssocID="{DC2F0521-79B0-4800-9DD1-E5FA5EB65B5A}" presName="node" presStyleLbl="node1" presStyleIdx="1" presStyleCnt="5">
        <dgm:presLayoutVars>
          <dgm:bulletEnabled val="1"/>
        </dgm:presLayoutVars>
      </dgm:prSet>
      <dgm:spPr/>
      <dgm:t>
        <a:bodyPr/>
        <a:lstStyle/>
        <a:p>
          <a:endParaRPr lang="ru-RU"/>
        </a:p>
      </dgm:t>
    </dgm:pt>
    <dgm:pt modelId="{C9AA93B1-BDD2-4945-924A-5A0685735371}" type="pres">
      <dgm:prSet presAssocID="{DC2F0521-79B0-4800-9DD1-E5FA5EB65B5A}" presName="dummy" presStyleCnt="0"/>
      <dgm:spPr/>
    </dgm:pt>
    <dgm:pt modelId="{A7F28F08-BFD0-46FD-9D63-745F0D17BDB2}" type="pres">
      <dgm:prSet presAssocID="{1107183A-9CA4-420F-A336-EB6976B71193}" presName="sibTrans" presStyleLbl="sibTrans2D1" presStyleIdx="1" presStyleCnt="5" custScaleX="106405" custScaleY="107567"/>
      <dgm:spPr/>
      <dgm:t>
        <a:bodyPr/>
        <a:lstStyle/>
        <a:p>
          <a:endParaRPr lang="ru-RU"/>
        </a:p>
      </dgm:t>
    </dgm:pt>
    <dgm:pt modelId="{8C98C795-423E-4877-8B03-F3FA0A0B964D}" type="pres">
      <dgm:prSet presAssocID="{0981973C-D608-4D98-BDFD-D11E935170A1}" presName="node" presStyleLbl="node1" presStyleIdx="2" presStyleCnt="5" custRadScaleRad="100090" custRadScaleInc="-14997">
        <dgm:presLayoutVars>
          <dgm:bulletEnabled val="1"/>
        </dgm:presLayoutVars>
      </dgm:prSet>
      <dgm:spPr/>
      <dgm:t>
        <a:bodyPr/>
        <a:lstStyle/>
        <a:p>
          <a:endParaRPr lang="ru-RU"/>
        </a:p>
      </dgm:t>
    </dgm:pt>
    <dgm:pt modelId="{F97D017A-4456-4384-9946-51AE662D7458}" type="pres">
      <dgm:prSet presAssocID="{0981973C-D608-4D98-BDFD-D11E935170A1}" presName="dummy" presStyleCnt="0"/>
      <dgm:spPr/>
    </dgm:pt>
    <dgm:pt modelId="{E476F51E-152C-44F5-8F00-A31A2DCF8AC6}" type="pres">
      <dgm:prSet presAssocID="{6E4F67F1-3FF6-409C-BC37-D7701FAC93C4}" presName="sibTrans" presStyleLbl="sibTrans2D1" presStyleIdx="2" presStyleCnt="5"/>
      <dgm:spPr/>
      <dgm:t>
        <a:bodyPr/>
        <a:lstStyle/>
        <a:p>
          <a:endParaRPr lang="ru-RU"/>
        </a:p>
      </dgm:t>
    </dgm:pt>
    <dgm:pt modelId="{E3443E30-8759-451D-9F48-127D85BBD771}" type="pres">
      <dgm:prSet presAssocID="{D129C1CB-4054-4A37-B88F-1F56EA20429A}" presName="node" presStyleLbl="node1" presStyleIdx="3" presStyleCnt="5">
        <dgm:presLayoutVars>
          <dgm:bulletEnabled val="1"/>
        </dgm:presLayoutVars>
      </dgm:prSet>
      <dgm:spPr/>
      <dgm:t>
        <a:bodyPr/>
        <a:lstStyle/>
        <a:p>
          <a:endParaRPr lang="ru-RU"/>
        </a:p>
      </dgm:t>
    </dgm:pt>
    <dgm:pt modelId="{91577BA3-6B0F-4FCF-8F65-8188D0B7AA4B}" type="pres">
      <dgm:prSet presAssocID="{D129C1CB-4054-4A37-B88F-1F56EA20429A}" presName="dummy" presStyleCnt="0"/>
      <dgm:spPr/>
    </dgm:pt>
    <dgm:pt modelId="{81680251-32EF-455F-8B1D-52915CED54C1}" type="pres">
      <dgm:prSet presAssocID="{915FE309-BFD6-4D2C-8F75-E4C37DB213C8}" presName="sibTrans" presStyleLbl="sibTrans2D1" presStyleIdx="3" presStyleCnt="5"/>
      <dgm:spPr/>
      <dgm:t>
        <a:bodyPr/>
        <a:lstStyle/>
        <a:p>
          <a:endParaRPr lang="ru-RU"/>
        </a:p>
      </dgm:t>
    </dgm:pt>
    <dgm:pt modelId="{3CCA57FA-6893-4F47-ABBC-FFAD79B77C53}" type="pres">
      <dgm:prSet presAssocID="{2A14892E-6F5C-4DF8-96A8-80817F2C5950}" presName="node" presStyleLbl="node1" presStyleIdx="4" presStyleCnt="5">
        <dgm:presLayoutVars>
          <dgm:bulletEnabled val="1"/>
        </dgm:presLayoutVars>
      </dgm:prSet>
      <dgm:spPr/>
      <dgm:t>
        <a:bodyPr/>
        <a:lstStyle/>
        <a:p>
          <a:endParaRPr lang="ru-RU"/>
        </a:p>
      </dgm:t>
    </dgm:pt>
    <dgm:pt modelId="{FECC99DA-7F7F-47F7-8C38-789378B69FBA}" type="pres">
      <dgm:prSet presAssocID="{2A14892E-6F5C-4DF8-96A8-80817F2C5950}" presName="dummy" presStyleCnt="0"/>
      <dgm:spPr/>
    </dgm:pt>
    <dgm:pt modelId="{C6B98013-078B-43EE-9AA6-DB58B376AA7A}" type="pres">
      <dgm:prSet presAssocID="{D3670189-F737-4D8E-9646-35473CA8C74E}" presName="sibTrans" presStyleLbl="sibTrans2D1" presStyleIdx="4" presStyleCnt="5"/>
      <dgm:spPr/>
      <dgm:t>
        <a:bodyPr/>
        <a:lstStyle/>
        <a:p>
          <a:endParaRPr lang="ru-RU"/>
        </a:p>
      </dgm:t>
    </dgm:pt>
  </dgm:ptLst>
  <dgm:cxnLst>
    <dgm:cxn modelId="{B19062DE-79A4-49F1-A725-1FB8DEC27689}" type="presOf" srcId="{D129C1CB-4054-4A37-B88F-1F56EA20429A}" destId="{E3443E30-8759-451D-9F48-127D85BBD771}" srcOrd="0" destOrd="0" presId="urn:microsoft.com/office/officeart/2005/8/layout/radial6"/>
    <dgm:cxn modelId="{351C65D9-3834-4A87-BFB0-BC623060DA03}" type="presOf" srcId="{2A14892E-6F5C-4DF8-96A8-80817F2C5950}" destId="{3CCA57FA-6893-4F47-ABBC-FFAD79B77C53}" srcOrd="0" destOrd="0" presId="urn:microsoft.com/office/officeart/2005/8/layout/radial6"/>
    <dgm:cxn modelId="{DF9E19DD-21E6-4365-B726-47B98518B7C6}" srcId="{726442AE-F495-4600-A281-03D4AE581A7A}" destId="{0981973C-D608-4D98-BDFD-D11E935170A1}" srcOrd="2" destOrd="0" parTransId="{37B5C93B-99A0-47F3-A90B-3F6122418533}" sibTransId="{6E4F67F1-3FF6-409C-BC37-D7701FAC93C4}"/>
    <dgm:cxn modelId="{448D758A-F041-472C-9CB6-DD0B9C9B2612}" srcId="{726442AE-F495-4600-A281-03D4AE581A7A}" destId="{2A14892E-6F5C-4DF8-96A8-80817F2C5950}" srcOrd="4" destOrd="0" parTransId="{B97F1B94-A501-4D82-8022-0F388367607F}" sibTransId="{D3670189-F737-4D8E-9646-35473CA8C74E}"/>
    <dgm:cxn modelId="{9B90AC48-4FE9-4EDC-9ED3-55F30E4ACA27}" srcId="{726442AE-F495-4600-A281-03D4AE581A7A}" destId="{DC2F0521-79B0-4800-9DD1-E5FA5EB65B5A}" srcOrd="1" destOrd="0" parTransId="{4CD4D4E0-1997-49E7-B92B-DD84B5A825CA}" sibTransId="{1107183A-9CA4-420F-A336-EB6976B71193}"/>
    <dgm:cxn modelId="{6EECBC97-611B-4A05-9C56-962A45E0D927}" srcId="{5B73524A-F35F-4D4C-86A3-519BA4B5662A}" destId="{726442AE-F495-4600-A281-03D4AE581A7A}" srcOrd="0" destOrd="0" parTransId="{BEA38347-7891-488A-8707-1EB389FF71E5}" sibTransId="{24350A7C-3C94-40AE-9BDF-9037CFF71734}"/>
    <dgm:cxn modelId="{13CA76C2-8E2B-4FF0-948C-60333E3C61BA}" srcId="{726442AE-F495-4600-A281-03D4AE581A7A}" destId="{D129C1CB-4054-4A37-B88F-1F56EA20429A}" srcOrd="3" destOrd="0" parTransId="{C7AD4611-15D4-4F6F-9EC1-F36EC7472F5D}" sibTransId="{915FE309-BFD6-4D2C-8F75-E4C37DB213C8}"/>
    <dgm:cxn modelId="{F541C3FE-8583-410B-96BD-F9874497D02B}" type="presOf" srcId="{5B73524A-F35F-4D4C-86A3-519BA4B5662A}" destId="{1411434D-7789-49FA-AA80-B67FEAFDA2FC}" srcOrd="0" destOrd="0" presId="urn:microsoft.com/office/officeart/2005/8/layout/radial6"/>
    <dgm:cxn modelId="{D4A084D8-3A01-478C-827B-8D2C362B718E}" type="presOf" srcId="{726442AE-F495-4600-A281-03D4AE581A7A}" destId="{87906482-4ADD-4C03-A822-B3E20D923108}" srcOrd="0" destOrd="0" presId="urn:microsoft.com/office/officeart/2005/8/layout/radial6"/>
    <dgm:cxn modelId="{27B33514-ABFD-4CC6-A530-ED5AEE5898C0}" type="presOf" srcId="{1107183A-9CA4-420F-A336-EB6976B71193}" destId="{A7F28F08-BFD0-46FD-9D63-745F0D17BDB2}" srcOrd="0" destOrd="0" presId="urn:microsoft.com/office/officeart/2005/8/layout/radial6"/>
    <dgm:cxn modelId="{43E28A64-46EE-4757-ABE0-9ED510E6293B}" type="presOf" srcId="{6896422A-EE14-42E4-ADD5-A137B8B89B3D}" destId="{BE099521-3F74-49DE-A6B4-135BEC4FAC8B}" srcOrd="0" destOrd="0" presId="urn:microsoft.com/office/officeart/2005/8/layout/radial6"/>
    <dgm:cxn modelId="{BE70F01B-E295-4B80-A487-336F05A52B5A}" srcId="{5B73524A-F35F-4D4C-86A3-519BA4B5662A}" destId="{30E49980-AAF2-479C-A5F0-CCB64C3C59E7}" srcOrd="1" destOrd="0" parTransId="{B691BFF2-11A6-4A01-BEE4-CEC33B021134}" sibTransId="{D3A09CA9-EC98-4392-9132-1F4A717C8EED}"/>
    <dgm:cxn modelId="{AB3F72FB-40A7-4202-93DD-B2D2FD92ACC5}" type="presOf" srcId="{6E4F67F1-3FF6-409C-BC37-D7701FAC93C4}" destId="{E476F51E-152C-44F5-8F00-A31A2DCF8AC6}" srcOrd="0" destOrd="0" presId="urn:microsoft.com/office/officeart/2005/8/layout/radial6"/>
    <dgm:cxn modelId="{4657304E-0496-4C90-A6DC-AC567D109E7A}" type="presOf" srcId="{D3670189-F737-4D8E-9646-35473CA8C74E}" destId="{C6B98013-078B-43EE-9AA6-DB58B376AA7A}" srcOrd="0" destOrd="0" presId="urn:microsoft.com/office/officeart/2005/8/layout/radial6"/>
    <dgm:cxn modelId="{5A3AE3C7-6AE2-40AB-A40E-EAE3E0768241}" type="presOf" srcId="{915FE309-BFD6-4D2C-8F75-E4C37DB213C8}" destId="{81680251-32EF-455F-8B1D-52915CED54C1}" srcOrd="0" destOrd="0" presId="urn:microsoft.com/office/officeart/2005/8/layout/radial6"/>
    <dgm:cxn modelId="{CA19893B-380A-433D-86CD-01A1F86AAF8F}" type="presOf" srcId="{DC2F0521-79B0-4800-9DD1-E5FA5EB65B5A}" destId="{06C85E87-D3EA-4165-9E03-9809F10066C6}" srcOrd="0" destOrd="0" presId="urn:microsoft.com/office/officeart/2005/8/layout/radial6"/>
    <dgm:cxn modelId="{96D8D79C-E561-4F0E-A04A-B49FCF183FE0}" type="presOf" srcId="{0981973C-D608-4D98-BDFD-D11E935170A1}" destId="{8C98C795-423E-4877-8B03-F3FA0A0B964D}" srcOrd="0" destOrd="0" presId="urn:microsoft.com/office/officeart/2005/8/layout/radial6"/>
    <dgm:cxn modelId="{2045BDDE-221A-4138-A085-E9A14E5E87EA}" srcId="{726442AE-F495-4600-A281-03D4AE581A7A}" destId="{6896422A-EE14-42E4-ADD5-A137B8B89B3D}" srcOrd="0" destOrd="0" parTransId="{33557A4F-3172-47E2-9164-72B0F299AFDD}" sibTransId="{5C6198F1-C798-4784-84D7-A1B2F3895DB3}"/>
    <dgm:cxn modelId="{D1527FDD-83AB-4556-B973-477460207C90}" type="presOf" srcId="{5C6198F1-C798-4784-84D7-A1B2F3895DB3}" destId="{D42CE567-1941-4DC3-828F-962D82A7BDBA}" srcOrd="0" destOrd="0" presId="urn:microsoft.com/office/officeart/2005/8/layout/radial6"/>
    <dgm:cxn modelId="{B802AD33-D915-48CD-B4BC-4EF6DDBA7797}" type="presParOf" srcId="{1411434D-7789-49FA-AA80-B67FEAFDA2FC}" destId="{87906482-4ADD-4C03-A822-B3E20D923108}" srcOrd="0" destOrd="0" presId="urn:microsoft.com/office/officeart/2005/8/layout/radial6"/>
    <dgm:cxn modelId="{7A79D291-4215-4FC0-B1ED-B839ACE1C501}" type="presParOf" srcId="{1411434D-7789-49FA-AA80-B67FEAFDA2FC}" destId="{BE099521-3F74-49DE-A6B4-135BEC4FAC8B}" srcOrd="1" destOrd="0" presId="urn:microsoft.com/office/officeart/2005/8/layout/radial6"/>
    <dgm:cxn modelId="{A876A5C5-BB62-4C71-B5BF-F4DA33609FEE}" type="presParOf" srcId="{1411434D-7789-49FA-AA80-B67FEAFDA2FC}" destId="{337AE265-7628-4E4C-8963-885011C9E147}" srcOrd="2" destOrd="0" presId="urn:microsoft.com/office/officeart/2005/8/layout/radial6"/>
    <dgm:cxn modelId="{0CB89C88-ECE3-40B4-B35E-C17E25FAEC79}" type="presParOf" srcId="{1411434D-7789-49FA-AA80-B67FEAFDA2FC}" destId="{D42CE567-1941-4DC3-828F-962D82A7BDBA}" srcOrd="3" destOrd="0" presId="urn:microsoft.com/office/officeart/2005/8/layout/radial6"/>
    <dgm:cxn modelId="{C9D5E1EC-257F-4A18-B0FC-013793996AC8}" type="presParOf" srcId="{1411434D-7789-49FA-AA80-B67FEAFDA2FC}" destId="{06C85E87-D3EA-4165-9E03-9809F10066C6}" srcOrd="4" destOrd="0" presId="urn:microsoft.com/office/officeart/2005/8/layout/radial6"/>
    <dgm:cxn modelId="{3E32E4EC-4CCD-4F80-B9E7-0EBA191481DB}" type="presParOf" srcId="{1411434D-7789-49FA-AA80-B67FEAFDA2FC}" destId="{C9AA93B1-BDD2-4945-924A-5A0685735371}" srcOrd="5" destOrd="0" presId="urn:microsoft.com/office/officeart/2005/8/layout/radial6"/>
    <dgm:cxn modelId="{1E4B496D-A163-4313-A044-AA5EFF9E6DFB}" type="presParOf" srcId="{1411434D-7789-49FA-AA80-B67FEAFDA2FC}" destId="{A7F28F08-BFD0-46FD-9D63-745F0D17BDB2}" srcOrd="6" destOrd="0" presId="urn:microsoft.com/office/officeart/2005/8/layout/radial6"/>
    <dgm:cxn modelId="{ABA5DFA4-CAE2-40AC-A92D-309C19D342C2}" type="presParOf" srcId="{1411434D-7789-49FA-AA80-B67FEAFDA2FC}" destId="{8C98C795-423E-4877-8B03-F3FA0A0B964D}" srcOrd="7" destOrd="0" presId="urn:microsoft.com/office/officeart/2005/8/layout/radial6"/>
    <dgm:cxn modelId="{C1102076-5C79-4738-972B-7551DBBD47DA}" type="presParOf" srcId="{1411434D-7789-49FA-AA80-B67FEAFDA2FC}" destId="{F97D017A-4456-4384-9946-51AE662D7458}" srcOrd="8" destOrd="0" presId="urn:microsoft.com/office/officeart/2005/8/layout/radial6"/>
    <dgm:cxn modelId="{F5A58B1E-6FDF-4FA7-BF2D-4AFB0A3DBE0B}" type="presParOf" srcId="{1411434D-7789-49FA-AA80-B67FEAFDA2FC}" destId="{E476F51E-152C-44F5-8F00-A31A2DCF8AC6}" srcOrd="9" destOrd="0" presId="urn:microsoft.com/office/officeart/2005/8/layout/radial6"/>
    <dgm:cxn modelId="{E966D002-49E6-4D94-9905-E5D121664737}" type="presParOf" srcId="{1411434D-7789-49FA-AA80-B67FEAFDA2FC}" destId="{E3443E30-8759-451D-9F48-127D85BBD771}" srcOrd="10" destOrd="0" presId="urn:microsoft.com/office/officeart/2005/8/layout/radial6"/>
    <dgm:cxn modelId="{EC97E6E9-06F3-4030-8311-C4341DF32F07}" type="presParOf" srcId="{1411434D-7789-49FA-AA80-B67FEAFDA2FC}" destId="{91577BA3-6B0F-4FCF-8F65-8188D0B7AA4B}" srcOrd="11" destOrd="0" presId="urn:microsoft.com/office/officeart/2005/8/layout/radial6"/>
    <dgm:cxn modelId="{31C98A5F-C3D4-483B-8F22-B46436C6BFBE}" type="presParOf" srcId="{1411434D-7789-49FA-AA80-B67FEAFDA2FC}" destId="{81680251-32EF-455F-8B1D-52915CED54C1}" srcOrd="12" destOrd="0" presId="urn:microsoft.com/office/officeart/2005/8/layout/radial6"/>
    <dgm:cxn modelId="{EA82647F-A3A9-43CA-BBA7-6E95541D8D71}" type="presParOf" srcId="{1411434D-7789-49FA-AA80-B67FEAFDA2FC}" destId="{3CCA57FA-6893-4F47-ABBC-FFAD79B77C53}" srcOrd="13" destOrd="0" presId="urn:microsoft.com/office/officeart/2005/8/layout/radial6"/>
    <dgm:cxn modelId="{A9E9A8A4-06CC-4369-A217-9098A49CBC11}" type="presParOf" srcId="{1411434D-7789-49FA-AA80-B67FEAFDA2FC}" destId="{FECC99DA-7F7F-47F7-8C38-789378B69FBA}" srcOrd="14" destOrd="0" presId="urn:microsoft.com/office/officeart/2005/8/layout/radial6"/>
    <dgm:cxn modelId="{A64F49EA-27FF-4A4A-8AFE-40FA58B832AB}" type="presParOf" srcId="{1411434D-7789-49FA-AA80-B67FEAFDA2FC}" destId="{C6B98013-078B-43EE-9AA6-DB58B376AA7A}" srcOrd="15"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B98013-078B-43EE-9AA6-DB58B376AA7A}">
      <dsp:nvSpPr>
        <dsp:cNvPr id="0" name=""/>
        <dsp:cNvSpPr/>
      </dsp:nvSpPr>
      <dsp:spPr>
        <a:xfrm>
          <a:off x="1374548" y="366033"/>
          <a:ext cx="2437127" cy="2437127"/>
        </a:xfrm>
        <a:prstGeom prst="blockArc">
          <a:avLst>
            <a:gd name="adj1" fmla="val 11880000"/>
            <a:gd name="adj2" fmla="val 1620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1680251-32EF-455F-8B1D-52915CED54C1}">
      <dsp:nvSpPr>
        <dsp:cNvPr id="0" name=""/>
        <dsp:cNvSpPr/>
      </dsp:nvSpPr>
      <dsp:spPr>
        <a:xfrm>
          <a:off x="1374548" y="366033"/>
          <a:ext cx="2437127" cy="2437127"/>
        </a:xfrm>
        <a:prstGeom prst="blockArc">
          <a:avLst>
            <a:gd name="adj1" fmla="val 7560000"/>
            <a:gd name="adj2" fmla="val 1188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476F51E-152C-44F5-8F00-A31A2DCF8AC6}">
      <dsp:nvSpPr>
        <dsp:cNvPr id="0" name=""/>
        <dsp:cNvSpPr/>
      </dsp:nvSpPr>
      <dsp:spPr>
        <a:xfrm>
          <a:off x="1375443" y="366683"/>
          <a:ext cx="2437127" cy="2437127"/>
        </a:xfrm>
        <a:prstGeom prst="blockArc">
          <a:avLst>
            <a:gd name="adj1" fmla="val 3024836"/>
            <a:gd name="adj2" fmla="val 7563194"/>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7F28F08-BFD0-46FD-9D63-745F0D17BDB2}">
      <dsp:nvSpPr>
        <dsp:cNvPr id="0" name=""/>
        <dsp:cNvSpPr/>
      </dsp:nvSpPr>
      <dsp:spPr>
        <a:xfrm>
          <a:off x="1296856" y="274919"/>
          <a:ext cx="2593225" cy="2621544"/>
        </a:xfrm>
        <a:prstGeom prst="blockArc">
          <a:avLst>
            <a:gd name="adj1" fmla="val 20516673"/>
            <a:gd name="adj2" fmla="val 302282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42CE567-1941-4DC3-828F-962D82A7BDBA}">
      <dsp:nvSpPr>
        <dsp:cNvPr id="0" name=""/>
        <dsp:cNvSpPr/>
      </dsp:nvSpPr>
      <dsp:spPr>
        <a:xfrm>
          <a:off x="1374548" y="366033"/>
          <a:ext cx="2437127" cy="2437127"/>
        </a:xfrm>
        <a:prstGeom prst="blockArc">
          <a:avLst>
            <a:gd name="adj1" fmla="val 16200000"/>
            <a:gd name="adj2" fmla="val 20520000"/>
            <a:gd name="adj3" fmla="val 464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7906482-4ADD-4C03-A822-B3E20D923108}">
      <dsp:nvSpPr>
        <dsp:cNvPr id="0" name=""/>
        <dsp:cNvSpPr/>
      </dsp:nvSpPr>
      <dsp:spPr>
        <a:xfrm>
          <a:off x="1800200" y="1077862"/>
          <a:ext cx="1585823" cy="1013467"/>
        </a:xfrm>
        <a:prstGeom prst="ellipse">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1"/>
        </a:lnRef>
        <a:fillRef idx="3">
          <a:schemeClr val="accent1"/>
        </a:fillRef>
        <a:effectRef idx="3">
          <a:schemeClr val="accent1"/>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ru-RU" sz="1400" b="1" kern="1200" dirty="0" smtClean="0">
              <a:latin typeface="Times New Roman" pitchFamily="18" charset="0"/>
              <a:ea typeface="+mn-ea"/>
              <a:cs typeface="Times New Roman" pitchFamily="18" charset="0"/>
            </a:rPr>
            <a:t>Творческая программа</a:t>
          </a:r>
          <a:endParaRPr lang="ru-RU" sz="1400" kern="1200" dirty="0">
            <a:latin typeface="Times New Roman" pitchFamily="18" charset="0"/>
            <a:cs typeface="Times New Roman" pitchFamily="18" charset="0"/>
          </a:endParaRPr>
        </a:p>
      </dsp:txBody>
      <dsp:txXfrm>
        <a:off x="2032438" y="1226281"/>
        <a:ext cx="1121347" cy="716629"/>
      </dsp:txXfrm>
    </dsp:sp>
    <dsp:sp modelId="{BE099521-3F74-49DE-A6B4-135BEC4FAC8B}">
      <dsp:nvSpPr>
        <dsp:cNvPr id="0" name=""/>
        <dsp:cNvSpPr/>
      </dsp:nvSpPr>
      <dsp:spPr>
        <a:xfrm>
          <a:off x="2200473" y="1664"/>
          <a:ext cx="785277" cy="785277"/>
        </a:xfrm>
        <a:prstGeom prst="ellipse">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2"/>
        </a:lnRef>
        <a:fillRef idx="3">
          <a:schemeClr val="accent2"/>
        </a:fillRef>
        <a:effectRef idx="3">
          <a:schemeClr val="accent2"/>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5</a:t>
          </a:r>
          <a:endParaRPr lang="ru-RU" sz="2400" kern="1200" dirty="0">
            <a:latin typeface="Times New Roman" pitchFamily="18" charset="0"/>
            <a:cs typeface="Times New Roman" pitchFamily="18" charset="0"/>
          </a:endParaRPr>
        </a:p>
      </dsp:txBody>
      <dsp:txXfrm>
        <a:off x="2315474" y="116665"/>
        <a:ext cx="555275" cy="555275"/>
      </dsp:txXfrm>
    </dsp:sp>
    <dsp:sp modelId="{06C85E87-D3EA-4165-9E03-9809F10066C6}">
      <dsp:nvSpPr>
        <dsp:cNvPr id="0" name=""/>
        <dsp:cNvSpPr/>
      </dsp:nvSpPr>
      <dsp:spPr>
        <a:xfrm>
          <a:off x="3332510" y="824137"/>
          <a:ext cx="785277" cy="785277"/>
        </a:xfrm>
        <a:prstGeom prst="ellipse">
          <a:avLst/>
        </a:prstGeom>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6"/>
        </a:lnRef>
        <a:fillRef idx="3">
          <a:schemeClr val="accent6"/>
        </a:fillRef>
        <a:effectRef idx="3">
          <a:schemeClr val="accent6"/>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4</a:t>
          </a:r>
          <a:endParaRPr lang="ru-RU" sz="2400" kern="1200" dirty="0">
            <a:latin typeface="Times New Roman" pitchFamily="18" charset="0"/>
            <a:cs typeface="Times New Roman" pitchFamily="18" charset="0"/>
          </a:endParaRPr>
        </a:p>
      </dsp:txBody>
      <dsp:txXfrm>
        <a:off x="3447511" y="939138"/>
        <a:ext cx="555275" cy="555275"/>
      </dsp:txXfrm>
    </dsp:sp>
    <dsp:sp modelId="{8C98C795-423E-4877-8B03-F3FA0A0B964D}">
      <dsp:nvSpPr>
        <dsp:cNvPr id="0" name=""/>
        <dsp:cNvSpPr/>
      </dsp:nvSpPr>
      <dsp:spPr>
        <a:xfrm>
          <a:off x="2959866" y="2109930"/>
          <a:ext cx="785277" cy="785277"/>
        </a:xfrm>
        <a:prstGeom prst="ellipse">
          <a:avLst/>
        </a:prstGeom>
        <a:gradFill rotWithShape="1">
          <a:gsLst>
            <a:gs pos="0">
              <a:schemeClr val="accent3">
                <a:shade val="51000"/>
                <a:satMod val="130000"/>
              </a:schemeClr>
            </a:gs>
            <a:gs pos="80000">
              <a:schemeClr val="accent3">
                <a:shade val="93000"/>
                <a:satMod val="130000"/>
              </a:schemeClr>
            </a:gs>
            <a:gs pos="100000">
              <a:schemeClr val="accent3">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3"/>
        </a:lnRef>
        <a:fillRef idx="3">
          <a:schemeClr val="accent3"/>
        </a:fillRef>
        <a:effectRef idx="3">
          <a:schemeClr val="accent3"/>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3</a:t>
          </a:r>
          <a:endParaRPr lang="ru-RU" sz="2400" kern="1200" dirty="0">
            <a:latin typeface="Times New Roman" pitchFamily="18" charset="0"/>
            <a:cs typeface="Times New Roman" pitchFamily="18" charset="0"/>
          </a:endParaRPr>
        </a:p>
      </dsp:txBody>
      <dsp:txXfrm>
        <a:off x="3074867" y="2224931"/>
        <a:ext cx="555275" cy="555275"/>
      </dsp:txXfrm>
    </dsp:sp>
    <dsp:sp modelId="{E3443E30-8759-451D-9F48-127D85BBD771}">
      <dsp:nvSpPr>
        <dsp:cNvPr id="0" name=""/>
        <dsp:cNvSpPr/>
      </dsp:nvSpPr>
      <dsp:spPr>
        <a:xfrm>
          <a:off x="1500836" y="2154925"/>
          <a:ext cx="785277" cy="785277"/>
        </a:xfrm>
        <a:prstGeom prst="ellipse">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5"/>
        </a:lnRef>
        <a:fillRef idx="3">
          <a:schemeClr val="accent5"/>
        </a:fillRef>
        <a:effectRef idx="3">
          <a:schemeClr val="accent5"/>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2</a:t>
          </a:r>
          <a:endParaRPr lang="ru-RU" sz="2400" kern="1200" dirty="0">
            <a:latin typeface="Times New Roman" pitchFamily="18" charset="0"/>
            <a:cs typeface="Times New Roman" pitchFamily="18" charset="0"/>
          </a:endParaRPr>
        </a:p>
      </dsp:txBody>
      <dsp:txXfrm>
        <a:off x="1615837" y="2269926"/>
        <a:ext cx="555275" cy="555275"/>
      </dsp:txXfrm>
    </dsp:sp>
    <dsp:sp modelId="{3CCA57FA-6893-4F47-ABBC-FFAD79B77C53}">
      <dsp:nvSpPr>
        <dsp:cNvPr id="0" name=""/>
        <dsp:cNvSpPr/>
      </dsp:nvSpPr>
      <dsp:spPr>
        <a:xfrm>
          <a:off x="1068437" y="824137"/>
          <a:ext cx="785277" cy="785277"/>
        </a:xfrm>
        <a:prstGeom prst="ellipse">
          <a:avLst/>
        </a:prstGeom>
        <a:gradFill rotWithShape="1">
          <a:gsLst>
            <a:gs pos="0">
              <a:schemeClr val="accent4">
                <a:shade val="51000"/>
                <a:satMod val="130000"/>
              </a:schemeClr>
            </a:gs>
            <a:gs pos="80000">
              <a:schemeClr val="accent4">
                <a:shade val="93000"/>
                <a:satMod val="130000"/>
              </a:schemeClr>
            </a:gs>
            <a:gs pos="100000">
              <a:schemeClr val="accent4">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hemeClr val="accent4"/>
        </a:lnRef>
        <a:fillRef idx="3">
          <a:schemeClr val="accent4"/>
        </a:fillRef>
        <a:effectRef idx="3">
          <a:schemeClr val="accent4"/>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kern="1200" dirty="0" smtClean="0">
              <a:latin typeface="Times New Roman" pitchFamily="18" charset="0"/>
              <a:cs typeface="Times New Roman" pitchFamily="18" charset="0"/>
            </a:rPr>
            <a:t>1</a:t>
          </a:r>
          <a:endParaRPr lang="ru-RU" sz="2400" kern="1200" dirty="0">
            <a:latin typeface="Times New Roman" pitchFamily="18" charset="0"/>
            <a:cs typeface="Times New Roman" pitchFamily="18" charset="0"/>
          </a:endParaRPr>
        </a:p>
      </dsp:txBody>
      <dsp:txXfrm>
        <a:off x="1183438" y="939138"/>
        <a:ext cx="555275" cy="555275"/>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0AF39A-5F21-4D6E-A332-EB69920357D6}" type="datetimeFigureOut">
              <a:rPr lang="ru-RU" smtClean="0"/>
              <a:t>09.02.2021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D6332E-49FE-434F-ADF5-2930719C97D9}" type="slidenum">
              <a:rPr lang="ru-RU" smtClean="0"/>
              <a:t>‹#›</a:t>
            </a:fld>
            <a:endParaRPr lang="ru-RU"/>
          </a:p>
        </p:txBody>
      </p:sp>
    </p:spTree>
    <p:extLst>
      <p:ext uri="{BB962C8B-B14F-4D97-AF65-F5344CB8AC3E}">
        <p14:creationId xmlns:p14="http://schemas.microsoft.com/office/powerpoint/2010/main" val="36424015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e70680025_203_0:notes"/>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5" name="Google Shape;215;ge70680025_20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3 columns">
  <p:cSld name="Title + 3 columns">
    <p:bg>
      <p:bgPr>
        <a:blipFill>
          <a:blip r:embed="rId2">
            <a:alphaModFix/>
          </a:blip>
          <a:stretch>
            <a:fillRect/>
          </a:stretch>
        </a:blip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30162"/>
            <a:ext cx="8229600" cy="1143000"/>
          </a:xfrm>
          <a:prstGeom prst="rect">
            <a:avLst/>
          </a:prstGeom>
        </p:spPr>
        <p:txBody>
          <a:bodyPr spcFirstLastPara="1" wrap="square" lIns="91425" tIns="91425" rIns="91425" bIns="91425" anchor="ctr" anchorCtr="0"/>
          <a:lstStyle>
            <a:lvl1pPr lvl="0" rtl="0">
              <a:spcBef>
                <a:spcPts val="0"/>
              </a:spcBef>
              <a:spcAft>
                <a:spcPts val="0"/>
              </a:spcAft>
              <a:buClr>
                <a:srgbClr val="FFFFFF"/>
              </a:buClr>
              <a:buSzPts val="2400"/>
              <a:buNone/>
              <a:defRPr>
                <a:solidFill>
                  <a:srgbClr val="FFFFFF"/>
                </a:solidFill>
              </a:defRPr>
            </a:lvl1pPr>
            <a:lvl2pPr lvl="1" rtl="0">
              <a:spcBef>
                <a:spcPts val="0"/>
              </a:spcBef>
              <a:spcAft>
                <a:spcPts val="0"/>
              </a:spcAft>
              <a:buClr>
                <a:srgbClr val="FFFFFF"/>
              </a:buClr>
              <a:buSzPts val="2400"/>
              <a:buNone/>
              <a:defRPr>
                <a:solidFill>
                  <a:srgbClr val="FFFFFF"/>
                </a:solidFill>
              </a:defRPr>
            </a:lvl2pPr>
            <a:lvl3pPr lvl="2" rtl="0">
              <a:spcBef>
                <a:spcPts val="0"/>
              </a:spcBef>
              <a:spcAft>
                <a:spcPts val="0"/>
              </a:spcAft>
              <a:buClr>
                <a:srgbClr val="FFFFFF"/>
              </a:buClr>
              <a:buSzPts val="2400"/>
              <a:buNone/>
              <a:defRPr>
                <a:solidFill>
                  <a:srgbClr val="FFFFFF"/>
                </a:solidFill>
              </a:defRPr>
            </a:lvl3pPr>
            <a:lvl4pPr lvl="3" rtl="0">
              <a:spcBef>
                <a:spcPts val="0"/>
              </a:spcBef>
              <a:spcAft>
                <a:spcPts val="0"/>
              </a:spcAft>
              <a:buClr>
                <a:srgbClr val="FFFFFF"/>
              </a:buClr>
              <a:buSzPts val="2400"/>
              <a:buNone/>
              <a:defRPr>
                <a:solidFill>
                  <a:srgbClr val="FFFFFF"/>
                </a:solidFill>
              </a:defRPr>
            </a:lvl4pPr>
            <a:lvl5pPr lvl="4" rtl="0">
              <a:spcBef>
                <a:spcPts val="0"/>
              </a:spcBef>
              <a:spcAft>
                <a:spcPts val="0"/>
              </a:spcAft>
              <a:buClr>
                <a:srgbClr val="FFFFFF"/>
              </a:buClr>
              <a:buSzPts val="2400"/>
              <a:buNone/>
              <a:defRPr>
                <a:solidFill>
                  <a:srgbClr val="FFFFFF"/>
                </a:solidFill>
              </a:defRPr>
            </a:lvl5pPr>
            <a:lvl6pPr lvl="5" rtl="0">
              <a:spcBef>
                <a:spcPts val="0"/>
              </a:spcBef>
              <a:spcAft>
                <a:spcPts val="0"/>
              </a:spcAft>
              <a:buClr>
                <a:srgbClr val="FFFFFF"/>
              </a:buClr>
              <a:buSzPts val="2400"/>
              <a:buNone/>
              <a:defRPr>
                <a:solidFill>
                  <a:srgbClr val="FFFFFF"/>
                </a:solidFill>
              </a:defRPr>
            </a:lvl6pPr>
            <a:lvl7pPr lvl="6" rtl="0">
              <a:spcBef>
                <a:spcPts val="0"/>
              </a:spcBef>
              <a:spcAft>
                <a:spcPts val="0"/>
              </a:spcAft>
              <a:buClr>
                <a:srgbClr val="FFFFFF"/>
              </a:buClr>
              <a:buSzPts val="2400"/>
              <a:buNone/>
              <a:defRPr>
                <a:solidFill>
                  <a:srgbClr val="FFFFFF"/>
                </a:solidFill>
              </a:defRPr>
            </a:lvl7pPr>
            <a:lvl8pPr lvl="7" rtl="0">
              <a:spcBef>
                <a:spcPts val="0"/>
              </a:spcBef>
              <a:spcAft>
                <a:spcPts val="0"/>
              </a:spcAft>
              <a:buClr>
                <a:srgbClr val="FFFFFF"/>
              </a:buClr>
              <a:buSzPts val="2400"/>
              <a:buNone/>
              <a:defRPr>
                <a:solidFill>
                  <a:srgbClr val="FFFFFF"/>
                </a:solidFill>
              </a:defRPr>
            </a:lvl8pPr>
            <a:lvl9pPr lvl="8" rtl="0">
              <a:spcBef>
                <a:spcPts val="0"/>
              </a:spcBef>
              <a:spcAft>
                <a:spcPts val="0"/>
              </a:spcAft>
              <a:buClr>
                <a:srgbClr val="FFFFFF"/>
              </a:buClr>
              <a:buSzPts val="2400"/>
              <a:buNone/>
              <a:defRPr>
                <a:solidFill>
                  <a:srgbClr val="FFFFFF"/>
                </a:solidFill>
              </a:defRPr>
            </a:lvl9pPr>
          </a:lstStyle>
          <a:p>
            <a:endParaRPr/>
          </a:p>
        </p:txBody>
      </p:sp>
      <p:sp>
        <p:nvSpPr>
          <p:cNvPr id="52" name="Google Shape;52;p13"/>
          <p:cNvSpPr txBox="1">
            <a:spLocks noGrp="1"/>
          </p:cNvSpPr>
          <p:nvPr>
            <p:ph type="body" idx="1"/>
          </p:nvPr>
        </p:nvSpPr>
        <p:spPr>
          <a:xfrm>
            <a:off x="489284" y="1600200"/>
            <a:ext cx="2631900" cy="4967700"/>
          </a:xfrm>
          <a:prstGeom prst="rect">
            <a:avLst/>
          </a:prstGeom>
        </p:spPr>
        <p:txBody>
          <a:bodyPr spcFirstLastPara="1" wrap="square" lIns="91425" tIns="91425" rIns="91425" bIns="91425" anchor="t" anchorCtr="0"/>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
        <p:nvSpPr>
          <p:cNvPr id="53" name="Google Shape;53;p13"/>
          <p:cNvSpPr txBox="1">
            <a:spLocks noGrp="1"/>
          </p:cNvSpPr>
          <p:nvPr>
            <p:ph type="body" idx="2"/>
          </p:nvPr>
        </p:nvSpPr>
        <p:spPr>
          <a:xfrm>
            <a:off x="3256050" y="1600200"/>
            <a:ext cx="2631900" cy="4967700"/>
          </a:xfrm>
          <a:prstGeom prst="rect">
            <a:avLst/>
          </a:prstGeom>
        </p:spPr>
        <p:txBody>
          <a:bodyPr spcFirstLastPara="1" wrap="square" lIns="91425" tIns="91425" rIns="91425" bIns="91425" anchor="t" anchorCtr="0"/>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
        <p:nvSpPr>
          <p:cNvPr id="54" name="Google Shape;54;p13"/>
          <p:cNvSpPr txBox="1">
            <a:spLocks noGrp="1"/>
          </p:cNvSpPr>
          <p:nvPr>
            <p:ph type="body" idx="3"/>
          </p:nvPr>
        </p:nvSpPr>
        <p:spPr>
          <a:xfrm>
            <a:off x="6022816" y="1600200"/>
            <a:ext cx="2631900" cy="4967700"/>
          </a:xfrm>
          <a:prstGeom prst="rect">
            <a:avLst/>
          </a:prstGeom>
        </p:spPr>
        <p:txBody>
          <a:bodyPr spcFirstLastPara="1" wrap="square" lIns="91425" tIns="91425" rIns="91425" bIns="91425" anchor="t" anchorCtr="0"/>
          <a:lstStyle>
            <a:lvl1pPr marL="457200" lvl="0" indent="-355600" rtl="0">
              <a:spcBef>
                <a:spcPts val="600"/>
              </a:spcBef>
              <a:spcAft>
                <a:spcPts val="0"/>
              </a:spcAft>
              <a:buSzPts val="2000"/>
              <a:buChar char="▸"/>
              <a:defRPr sz="2000"/>
            </a:lvl1pPr>
            <a:lvl2pPr marL="914400" lvl="1" indent="-355600" rtl="0">
              <a:spcBef>
                <a:spcPts val="0"/>
              </a:spcBef>
              <a:spcAft>
                <a:spcPts val="0"/>
              </a:spcAft>
              <a:buSzPts val="2000"/>
              <a:buChar char="○"/>
              <a:defRPr sz="2000"/>
            </a:lvl2pPr>
            <a:lvl3pPr marL="1371600" lvl="2" indent="-355600" rtl="0">
              <a:spcBef>
                <a:spcPts val="0"/>
              </a:spcBef>
              <a:spcAft>
                <a:spcPts val="0"/>
              </a:spcAft>
              <a:buSzPts val="2000"/>
              <a:buChar char="■"/>
              <a:defRPr sz="2000"/>
            </a:lvl3pPr>
            <a:lvl4pPr marL="1828800" lvl="3" indent="-355600" rtl="0">
              <a:spcBef>
                <a:spcPts val="0"/>
              </a:spcBef>
              <a:spcAft>
                <a:spcPts val="0"/>
              </a:spcAft>
              <a:buSzPts val="2000"/>
              <a:buChar char="●"/>
              <a:defRPr sz="2000"/>
            </a:lvl4pPr>
            <a:lvl5pPr marL="2286000" lvl="4" indent="-355600" rtl="0">
              <a:spcBef>
                <a:spcPts val="0"/>
              </a:spcBef>
              <a:spcAft>
                <a:spcPts val="0"/>
              </a:spcAft>
              <a:buSzPts val="2000"/>
              <a:buChar char="○"/>
              <a:defRPr sz="2000"/>
            </a:lvl5pPr>
            <a:lvl6pPr marL="2743200" lvl="5" indent="-355600" rtl="0">
              <a:spcBef>
                <a:spcPts val="0"/>
              </a:spcBef>
              <a:spcAft>
                <a:spcPts val="0"/>
              </a:spcAft>
              <a:buSzPts val="2000"/>
              <a:buChar char="■"/>
              <a:defRPr sz="2000"/>
            </a:lvl6pPr>
            <a:lvl7pPr marL="3200400" lvl="6" indent="-355600" rtl="0">
              <a:spcBef>
                <a:spcPts val="0"/>
              </a:spcBef>
              <a:spcAft>
                <a:spcPts val="0"/>
              </a:spcAft>
              <a:buSzPts val="2000"/>
              <a:buChar char="●"/>
              <a:defRPr sz="2000"/>
            </a:lvl7pPr>
            <a:lvl8pPr marL="3657600" lvl="7" indent="-355600" rtl="0">
              <a:spcBef>
                <a:spcPts val="0"/>
              </a:spcBef>
              <a:spcAft>
                <a:spcPts val="0"/>
              </a:spcAft>
              <a:buSzPts val="2000"/>
              <a:buChar char="○"/>
              <a:defRPr sz="2000"/>
            </a:lvl8pPr>
            <a:lvl9pPr marL="4114800" lvl="8" indent="-355600" rtl="0">
              <a:spcBef>
                <a:spcPts val="0"/>
              </a:spcBef>
              <a:spcAft>
                <a:spcPts val="0"/>
              </a:spcAft>
              <a:buSzPts val="2000"/>
              <a:buChar char="■"/>
              <a:defRPr sz="2000"/>
            </a:lvl9pPr>
          </a:lstStyle>
          <a:p>
            <a:endParaRPr/>
          </a:p>
        </p:txBody>
      </p:sp>
      <p:sp>
        <p:nvSpPr>
          <p:cNvPr id="55" name="Google Shape;55;p13"/>
          <p:cNvSpPr txBox="1">
            <a:spLocks noGrp="1"/>
          </p:cNvSpPr>
          <p:nvPr>
            <p:ph type="sldNum" idx="12"/>
          </p:nvPr>
        </p:nvSpPr>
        <p:spPr>
          <a:xfrm>
            <a:off x="4297650" y="6479803"/>
            <a:ext cx="548700" cy="3783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8383975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09.02.2021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09.02.2021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09.02.2021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09.02.2021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09.02.2021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09.02.2021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09.02.2021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09.02.2021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09.02.2021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e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0"/>
            <a:ext cx="9139231" cy="685752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Педагог-Организатор\Desktop\1199-startoval-konkurs-na-luchshie-detskie-risunki-kotorye-ukrasyat-pochtovye-konverty.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3454269"/>
            <a:ext cx="3998094" cy="3221969"/>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41123" y="1847773"/>
            <a:ext cx="8856984" cy="1661993"/>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«Сто к одному для мам»</a:t>
            </a:r>
          </a:p>
          <a:p>
            <a:pPr algn="ctr"/>
            <a:r>
              <a:rPr lang="ru-RU"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методическая </a:t>
            </a:r>
            <a:r>
              <a:rPr lang="ru-RU" b="1" i="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разработка </a:t>
            </a:r>
            <a:r>
              <a:rPr lang="ru-RU" b="1" i="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внеурочного </a:t>
            </a:r>
            <a:r>
              <a:rPr lang="ru-RU"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занятия </a:t>
            </a:r>
          </a:p>
          <a:p>
            <a:pPr algn="ctr"/>
            <a:r>
              <a:rPr lang="ru-RU" b="1" i="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для детей и родителей</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a:p>
            <a:pPr algn="ctr"/>
            <a:r>
              <a:rPr lang="ru-RU" b="1" i="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5" name="Прямоугольник 4"/>
          <p:cNvSpPr/>
          <p:nvPr/>
        </p:nvSpPr>
        <p:spPr>
          <a:xfrm>
            <a:off x="609175" y="1663107"/>
            <a:ext cx="7920880" cy="369332"/>
          </a:xfrm>
          <a:prstGeom prst="rect">
            <a:avLst/>
          </a:prstGeom>
        </p:spPr>
        <p:txBody>
          <a:bodyPr wrap="square">
            <a:spAutoFit/>
          </a:bodyPr>
          <a:lstStyle/>
          <a:p>
            <a:pPr algn="ctr"/>
            <a:r>
              <a:rPr lang="ru-RU" b="1" dirty="0" smtClean="0">
                <a:latin typeface="Times New Roman" pitchFamily="18" charset="0"/>
                <a:cs typeface="Times New Roman" pitchFamily="18" charset="0"/>
              </a:rPr>
              <a:t>Сценарий тематического мероприятия</a:t>
            </a:r>
            <a:endParaRPr lang="ru-RU" dirty="0">
              <a:latin typeface="Times New Roman" pitchFamily="18" charset="0"/>
              <a:cs typeface="Times New Roman" pitchFamily="18" charset="0"/>
            </a:endParaRPr>
          </a:p>
        </p:txBody>
      </p:sp>
      <p:sp>
        <p:nvSpPr>
          <p:cNvPr id="6" name="Прямоугольник 5"/>
          <p:cNvSpPr/>
          <p:nvPr/>
        </p:nvSpPr>
        <p:spPr>
          <a:xfrm>
            <a:off x="1320381" y="135690"/>
            <a:ext cx="6498468" cy="1200329"/>
          </a:xfrm>
          <a:prstGeom prst="rect">
            <a:avLst/>
          </a:prstGeom>
        </p:spPr>
        <p:txBody>
          <a:bodyPr wrap="square">
            <a:spAutoFit/>
          </a:bodyPr>
          <a:lstStyle/>
          <a:p>
            <a:pPr algn="ctr"/>
            <a:r>
              <a:rPr lang="ru-RU" sz="2400" b="1" dirty="0">
                <a:solidFill>
                  <a:srgbClr val="000099"/>
                </a:solidFill>
                <a:latin typeface="Times New Roman" pitchFamily="18" charset="0"/>
                <a:cs typeface="Times New Roman" pitchFamily="18" charset="0"/>
              </a:rPr>
              <a:t>II Всероссийский педагогический конкурс</a:t>
            </a:r>
          </a:p>
          <a:p>
            <a:pPr algn="ctr"/>
            <a:r>
              <a:rPr lang="ru-RU" sz="2400" b="1" dirty="0">
                <a:solidFill>
                  <a:srgbClr val="000099"/>
                </a:solidFill>
                <a:latin typeface="Times New Roman" pitchFamily="18" charset="0"/>
                <a:cs typeface="Times New Roman" pitchFamily="18" charset="0"/>
              </a:rPr>
              <a:t>«ИКТ-компетентности педагога</a:t>
            </a:r>
          </a:p>
          <a:p>
            <a:pPr algn="ctr"/>
            <a:r>
              <a:rPr lang="ru-RU" sz="2400" b="1" dirty="0">
                <a:solidFill>
                  <a:srgbClr val="000099"/>
                </a:solidFill>
                <a:latin typeface="Times New Roman" pitchFamily="18" charset="0"/>
                <a:cs typeface="Times New Roman" pitchFamily="18" charset="0"/>
              </a:rPr>
              <a:t>в современном образовании»</a:t>
            </a:r>
          </a:p>
        </p:txBody>
      </p:sp>
      <p:sp>
        <p:nvSpPr>
          <p:cNvPr id="7" name="Rectangle 6"/>
          <p:cNvSpPr>
            <a:spLocks noChangeArrowheads="1"/>
          </p:cNvSpPr>
          <p:nvPr/>
        </p:nvSpPr>
        <p:spPr bwMode="auto">
          <a:xfrm>
            <a:off x="5155545" y="4602034"/>
            <a:ext cx="340683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Кошелева </a:t>
            </a:r>
            <a:r>
              <a:rPr kumimoji="0" lang="ru-RU"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Юлия </a:t>
            </a:r>
            <a:r>
              <a:rPr kumimoji="0" lang="ru-RU"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Владимировна,</a:t>
            </a:r>
            <a:endPar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педагог-организатор</a:t>
            </a:r>
          </a:p>
          <a:p>
            <a:pPr marL="0" marR="0" lvl="0" indent="0" algn="r" defTabSz="914400" rtl="0" eaLnBrk="1" fontAlgn="base" latinLnBrk="0" hangingPunct="1">
              <a:lnSpc>
                <a:spcPct val="100000"/>
              </a:lnSpc>
              <a:spcBef>
                <a:spcPct val="0"/>
              </a:spcBef>
              <a:spcAft>
                <a:spcPct val="0"/>
              </a:spcAft>
              <a:buClrTx/>
              <a:buSzTx/>
              <a:buFontTx/>
              <a:buNone/>
              <a:tabLst/>
            </a:pPr>
            <a:r>
              <a:rPr lang="ru-RU" dirty="0" smtClean="0">
                <a:latin typeface="Times New Roman" pitchFamily="18" charset="0"/>
                <a:cs typeface="Times New Roman" pitchFamily="18" charset="0"/>
              </a:rPr>
              <a:t>МАУ ДО ЦДТ</a:t>
            </a:r>
          </a:p>
          <a:p>
            <a:pPr marL="0" marR="0" lvl="0" indent="0" algn="r"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cs typeface="Times New Roman" pitchFamily="18" charset="0"/>
              </a:rPr>
              <a:t>«Радуга талантов»</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351957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0"/>
            <a:ext cx="9139231" cy="6857524"/>
          </a:xfrm>
          <a:prstGeom prst="rect">
            <a:avLst/>
          </a:prstGeom>
          <a:noFill/>
          <a:extLst>
            <a:ext uri="{909E8E84-426E-40DD-AFC4-6F175D3DCCD1}">
              <a14:hiddenFill xmlns:a14="http://schemas.microsoft.com/office/drawing/2010/main">
                <a:solidFill>
                  <a:srgbClr val="FFFFFF"/>
                </a:solidFill>
              </a14:hiddenFill>
            </a:ext>
          </a:extLst>
        </p:spPr>
      </p:pic>
      <p:sp>
        <p:nvSpPr>
          <p:cNvPr id="20" name="Прямоугольник 19"/>
          <p:cNvSpPr/>
          <p:nvPr/>
        </p:nvSpPr>
        <p:spPr>
          <a:xfrm>
            <a:off x="3626280" y="388401"/>
            <a:ext cx="1886670" cy="400110"/>
          </a:xfrm>
          <a:prstGeom prst="rect">
            <a:avLst/>
          </a:prstGeom>
        </p:spPr>
        <p:txBody>
          <a:bodyPr wrap="none">
            <a:spAutoFit/>
          </a:bodyPr>
          <a:lstStyle/>
          <a:p>
            <a:r>
              <a:rPr lang="ru-RU" sz="2000" b="1" dirty="0" smtClean="0">
                <a:solidFill>
                  <a:srgbClr val="000099"/>
                </a:solidFill>
                <a:latin typeface="Times New Roman" pitchFamily="18" charset="0"/>
                <a:cs typeface="Times New Roman" pitchFamily="18" charset="0"/>
              </a:rPr>
              <a:t>Игра наоборот</a:t>
            </a:r>
            <a:endParaRPr lang="ru-RU" sz="2000" b="1" dirty="0">
              <a:solidFill>
                <a:srgbClr val="000099"/>
              </a:solidFill>
              <a:latin typeface="Times New Roman" pitchFamily="18" charset="0"/>
              <a:cs typeface="Times New Roman" pitchFamily="18" charset="0"/>
            </a:endParaRPr>
          </a:p>
        </p:txBody>
      </p:sp>
      <p:sp>
        <p:nvSpPr>
          <p:cNvPr id="2" name="Прямоугольник 1"/>
          <p:cNvSpPr/>
          <p:nvPr/>
        </p:nvSpPr>
        <p:spPr>
          <a:xfrm>
            <a:off x="467544" y="788511"/>
            <a:ext cx="8352928" cy="3416320"/>
          </a:xfrm>
          <a:prstGeom prst="rect">
            <a:avLst/>
          </a:prstGeom>
        </p:spPr>
        <p:txBody>
          <a:bodyPr wrap="square">
            <a:spAutoFit/>
          </a:bodyPr>
          <a:lstStyle/>
          <a:p>
            <a:pPr algn="ctr"/>
            <a:r>
              <a:rPr lang="ru-RU" dirty="0">
                <a:latin typeface="Times New Roman" pitchFamily="18" charset="0"/>
                <a:cs typeface="Times New Roman" pitchFamily="18" charset="0"/>
              </a:rPr>
              <a:t>«Игра наоборот» отличается от прочих тем, что для команды наиболее выгодно угадывать не первую строчку табло, а пятую или шестую, то есть самые непопулярные ответы. После зачитывания ведущим вопроса командам даётся 20 секунд на совещание, после которого капитаны называют ответы. Версии команд являются окончательными, они не должны совпадать, нельзя изменить их или предложить более одной версии от каждой команды. Первой отвечает команда, имеющая меньшее число очков к началу розыгрыша.</a:t>
            </a:r>
          </a:p>
          <a:p>
            <a:pPr algn="ctr"/>
            <a:endParaRPr lang="ru-RU" dirty="0">
              <a:latin typeface="Times New Roman" pitchFamily="18" charset="0"/>
              <a:cs typeface="Times New Roman" pitchFamily="18" charset="0"/>
            </a:endParaRPr>
          </a:p>
          <a:p>
            <a:pPr algn="ctr"/>
            <a:r>
              <a:rPr lang="ru-RU" dirty="0">
                <a:latin typeface="Times New Roman" pitchFamily="18" charset="0"/>
                <a:cs typeface="Times New Roman" pitchFamily="18" charset="0"/>
              </a:rPr>
              <a:t>Затем ведущий открывает табло. Если версия на строке не была угадана игроками, то вместе с открытием строки проигрывается сигнал промаха, а если встречаются версии команд, очки сразу перечисляются на их счёт. Игра наоборот часто коренным образом влияет на ход всей программы.</a:t>
            </a:r>
          </a:p>
        </p:txBody>
      </p:sp>
      <p:pic>
        <p:nvPicPr>
          <p:cNvPr id="9" name="Picture 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59" r="5137"/>
          <a:stretch/>
        </p:blipFill>
        <p:spPr bwMode="auto">
          <a:xfrm>
            <a:off x="711054" y="4204831"/>
            <a:ext cx="3858561" cy="241956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414" r="4872"/>
          <a:stretch/>
        </p:blipFill>
        <p:spPr bwMode="auto">
          <a:xfrm>
            <a:off x="4569615" y="4204831"/>
            <a:ext cx="3859015" cy="241956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14804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0"/>
            <a:ext cx="9139231" cy="6857524"/>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19" r="4921"/>
          <a:stretch/>
        </p:blipFill>
        <p:spPr bwMode="auto">
          <a:xfrm>
            <a:off x="1586534" y="4825385"/>
            <a:ext cx="2979552" cy="187135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235" r="4781"/>
          <a:stretch/>
        </p:blipFill>
        <p:spPr bwMode="auto">
          <a:xfrm>
            <a:off x="4562237" y="4878163"/>
            <a:ext cx="3024336" cy="189055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Прямоугольник 10"/>
          <p:cNvSpPr/>
          <p:nvPr/>
        </p:nvSpPr>
        <p:spPr>
          <a:xfrm>
            <a:off x="3626280" y="388401"/>
            <a:ext cx="1843582" cy="400110"/>
          </a:xfrm>
          <a:prstGeom prst="rect">
            <a:avLst/>
          </a:prstGeom>
        </p:spPr>
        <p:txBody>
          <a:bodyPr wrap="none">
            <a:spAutoFit/>
          </a:bodyPr>
          <a:lstStyle/>
          <a:p>
            <a:r>
              <a:rPr lang="ru-RU" sz="2000" b="1" dirty="0" smtClean="0">
                <a:solidFill>
                  <a:srgbClr val="000099"/>
                </a:solidFill>
                <a:latin typeface="Times New Roman" pitchFamily="18" charset="0"/>
                <a:cs typeface="Times New Roman" pitchFamily="18" charset="0"/>
              </a:rPr>
              <a:t>Большая игра</a:t>
            </a:r>
            <a:endParaRPr lang="ru-RU" sz="2000" b="1" dirty="0">
              <a:solidFill>
                <a:srgbClr val="000099"/>
              </a:solidFill>
              <a:latin typeface="Times New Roman" pitchFamily="18" charset="0"/>
              <a:cs typeface="Times New Roman" pitchFamily="18" charset="0"/>
            </a:endParaRPr>
          </a:p>
        </p:txBody>
      </p:sp>
      <p:sp>
        <p:nvSpPr>
          <p:cNvPr id="5" name="Прямоугольник 4"/>
          <p:cNvSpPr/>
          <p:nvPr/>
        </p:nvSpPr>
        <p:spPr>
          <a:xfrm>
            <a:off x="213762" y="815512"/>
            <a:ext cx="8581361" cy="923330"/>
          </a:xfrm>
          <a:prstGeom prst="rect">
            <a:avLst/>
          </a:prstGeom>
        </p:spPr>
        <p:txBody>
          <a:bodyPr wrap="square">
            <a:spAutoFit/>
          </a:bodyPr>
          <a:lstStyle/>
          <a:p>
            <a:pPr algn="ctr"/>
            <a:r>
              <a:rPr lang="ru-RU" dirty="0">
                <a:latin typeface="Times New Roman" pitchFamily="18" charset="0"/>
                <a:cs typeface="Times New Roman" pitchFamily="18" charset="0"/>
              </a:rPr>
              <a:t>В большой игре принимают участие два игрока команды, набравшей большее количество очков на протяжении всей программы. Перед началом игры они договариваются между собой, кто играет первым, а кто временно уходит за кулисы</a:t>
            </a:r>
          </a:p>
        </p:txBody>
      </p:sp>
      <p:sp>
        <p:nvSpPr>
          <p:cNvPr id="7" name="Прямоугольник 6"/>
          <p:cNvSpPr/>
          <p:nvPr/>
        </p:nvSpPr>
        <p:spPr>
          <a:xfrm>
            <a:off x="395535" y="1738842"/>
            <a:ext cx="8399587" cy="3139321"/>
          </a:xfrm>
          <a:prstGeom prst="rect">
            <a:avLst/>
          </a:prstGeom>
        </p:spPr>
        <p:txBody>
          <a:bodyPr wrap="square">
            <a:spAutoFit/>
          </a:bodyPr>
          <a:lstStyle/>
          <a:p>
            <a:pPr algn="ctr"/>
            <a:r>
              <a:rPr lang="ru-RU" dirty="0">
                <a:latin typeface="Times New Roman" pitchFamily="18" charset="0"/>
                <a:cs typeface="Times New Roman" pitchFamily="18" charset="0"/>
              </a:rPr>
              <a:t>Первому участнику большой игры даётся 15 секунд, за которые он должен дать ответы на пять вопросов. За каждое совпадение ответа игрока с ответом на улице в «фонд» большой игры перечисляется количество очков, равное количеству голосов по совпавшему ответу. После проверки всех ответов на площадку возвращается второй игрок, который не знает ни вопросов, ни ответов своего коллеги, ни полученных за них очков (общее число набранных очков, однако, не скрывается). </a:t>
            </a:r>
            <a:endParaRPr lang="ru-RU" dirty="0" smtClean="0">
              <a:latin typeface="Times New Roman" pitchFamily="18" charset="0"/>
              <a:cs typeface="Times New Roman" pitchFamily="18" charset="0"/>
            </a:endParaRPr>
          </a:p>
          <a:p>
            <a:pPr algn="ctr"/>
            <a:endParaRPr lang="ru-RU" dirty="0">
              <a:latin typeface="Times New Roman" pitchFamily="18" charset="0"/>
              <a:cs typeface="Times New Roman" pitchFamily="18" charset="0"/>
            </a:endParaRPr>
          </a:p>
          <a:p>
            <a:pPr algn="ctr"/>
            <a:r>
              <a:rPr lang="ru-RU" dirty="0" smtClean="0">
                <a:latin typeface="Times New Roman" pitchFamily="18" charset="0"/>
                <a:cs typeface="Times New Roman" pitchFamily="18" charset="0"/>
              </a:rPr>
              <a:t>За </a:t>
            </a:r>
            <a:r>
              <a:rPr lang="ru-RU" dirty="0">
                <a:latin typeface="Times New Roman" pitchFamily="18" charset="0"/>
                <a:cs typeface="Times New Roman" pitchFamily="18" charset="0"/>
              </a:rPr>
              <a:t>20 секунд он отвечает на те же вопросы, причём его ответы не должны совпадать с ответами первого игрока. Если это произойдёт, прозвучит звуковой сигнал, и игрок обязан назвать любую другую версию. При попытке подсказки ответ аннулируется.</a:t>
            </a:r>
          </a:p>
        </p:txBody>
      </p:sp>
    </p:spTree>
    <p:extLst>
      <p:ext uri="{BB962C8B-B14F-4D97-AF65-F5344CB8AC3E}">
        <p14:creationId xmlns:p14="http://schemas.microsoft.com/office/powerpoint/2010/main" val="18379392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0"/>
            <a:ext cx="9139231" cy="6857524"/>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www.radugakhb.ru/files/photogallery/5391.jpg"/>
          <p:cNvPicPr>
            <a:picLocks noChangeAspect="1" noChangeArrowheads="1"/>
          </p:cNvPicPr>
          <p:nvPr/>
        </p:nvPicPr>
        <p:blipFill rotWithShape="1">
          <a:blip r:embed="rId3">
            <a:extLst>
              <a:ext uri="{28A0092B-C50C-407E-A947-70E740481C1C}">
                <a14:useLocalDpi xmlns:a14="http://schemas.microsoft.com/office/drawing/2010/main" val="0"/>
              </a:ext>
            </a:extLst>
          </a:blip>
          <a:srcRect l="7851"/>
          <a:stretch/>
        </p:blipFill>
        <p:spPr bwMode="auto">
          <a:xfrm>
            <a:off x="151636" y="323663"/>
            <a:ext cx="4383766" cy="31683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4" name="Picture 4" descr="http://www.radugakhb.ru/files/photogallery/5394.jpg"/>
          <p:cNvPicPr>
            <a:picLocks noChangeAspect="1" noChangeArrowheads="1"/>
          </p:cNvPicPr>
          <p:nvPr/>
        </p:nvPicPr>
        <p:blipFill rotWithShape="1">
          <a:blip r:embed="rId4">
            <a:extLst>
              <a:ext uri="{28A0092B-C50C-407E-A947-70E740481C1C}">
                <a14:useLocalDpi xmlns:a14="http://schemas.microsoft.com/office/drawing/2010/main" val="0"/>
              </a:ext>
            </a:extLst>
          </a:blip>
          <a:srcRect l="14163" t="6392" r="11841" b="17182"/>
          <a:stretch/>
        </p:blipFill>
        <p:spPr bwMode="auto">
          <a:xfrm>
            <a:off x="172964" y="3501008"/>
            <a:ext cx="4396651" cy="302433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28" name="Picture 8" descr="http://www.radugakhb.ru/files/photogallery/5395.jpg"/>
          <p:cNvPicPr>
            <a:picLocks noChangeAspect="1" noChangeArrowheads="1"/>
          </p:cNvPicPr>
          <p:nvPr/>
        </p:nvPicPr>
        <p:blipFill rotWithShape="1">
          <a:blip r:embed="rId5">
            <a:extLst>
              <a:ext uri="{28A0092B-C50C-407E-A947-70E740481C1C}">
                <a14:useLocalDpi xmlns:a14="http://schemas.microsoft.com/office/drawing/2010/main" val="0"/>
              </a:ext>
            </a:extLst>
          </a:blip>
          <a:srcRect l="7462"/>
          <a:stretch/>
        </p:blipFill>
        <p:spPr bwMode="auto">
          <a:xfrm>
            <a:off x="4468589" y="323663"/>
            <a:ext cx="4402314" cy="316835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5130" name="Picture 10" descr="http://www.radugakhb.ru/files/photogallery/5396.jpg"/>
          <p:cNvPicPr>
            <a:picLocks noChangeAspect="1" noChangeArrowheads="1"/>
          </p:cNvPicPr>
          <p:nvPr/>
        </p:nvPicPr>
        <p:blipFill rotWithShape="1">
          <a:blip r:embed="rId6">
            <a:extLst>
              <a:ext uri="{28A0092B-C50C-407E-A947-70E740481C1C}">
                <a14:useLocalDpi xmlns:a14="http://schemas.microsoft.com/office/drawing/2010/main" val="0"/>
              </a:ext>
            </a:extLst>
          </a:blip>
          <a:srcRect l="6063"/>
          <a:stretch/>
        </p:blipFill>
        <p:spPr bwMode="auto">
          <a:xfrm>
            <a:off x="4458303" y="3396877"/>
            <a:ext cx="4412600" cy="312846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950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0"/>
            <a:ext cx="9139231" cy="6857524"/>
          </a:xfrm>
          <a:prstGeom prst="rect">
            <a:avLst/>
          </a:prstGeom>
          <a:noFill/>
          <a:extLst>
            <a:ext uri="{909E8E84-426E-40DD-AFC4-6F175D3DCCD1}">
              <a14:hiddenFill xmlns:a14="http://schemas.microsoft.com/office/drawing/2010/main">
                <a:solidFill>
                  <a:srgbClr val="FFFFFF"/>
                </a:solidFill>
              </a14:hiddenFill>
            </a:ext>
          </a:extLst>
        </p:spPr>
      </p:pic>
      <p:sp>
        <p:nvSpPr>
          <p:cNvPr id="9" name="Прямоугольник 8"/>
          <p:cNvSpPr/>
          <p:nvPr/>
        </p:nvSpPr>
        <p:spPr>
          <a:xfrm>
            <a:off x="524296" y="1120438"/>
            <a:ext cx="8136904" cy="5078313"/>
          </a:xfrm>
          <a:prstGeom prst="rect">
            <a:avLst/>
          </a:prstGeom>
        </p:spPr>
        <p:txBody>
          <a:bodyPr wrap="square">
            <a:spAutoFit/>
          </a:bodyPr>
          <a:lstStyle/>
          <a:p>
            <a:pPr marL="342900" lvl="0" indent="-342900" algn="ctr">
              <a:buAutoNum type="arabicPeriod"/>
            </a:pPr>
            <a:r>
              <a:rPr lang="ru-RU" dirty="0" smtClean="0">
                <a:latin typeface="Times New Roman" pitchFamily="18" charset="0"/>
                <a:cs typeface="Times New Roman" pitchFamily="18" charset="0"/>
              </a:rPr>
              <a:t>Понравилось ли вам мероприятие?</a:t>
            </a:r>
            <a:endParaRPr lang="ru-RU" dirty="0">
              <a:latin typeface="Times New Roman" pitchFamily="18" charset="0"/>
              <a:cs typeface="Times New Roman" pitchFamily="18" charset="0"/>
            </a:endParaRPr>
          </a:p>
          <a:p>
            <a:pPr marL="342900" lvl="0" indent="-342900">
              <a:buFont typeface="Arial" pitchFamily="34" charset="0"/>
              <a:buChar char="•"/>
            </a:pPr>
            <a:r>
              <a:rPr lang="ru-RU" dirty="0" smtClean="0">
                <a:latin typeface="Times New Roman" pitchFamily="18" charset="0"/>
                <a:cs typeface="Times New Roman" pitchFamily="18" charset="0"/>
              </a:rPr>
              <a:t>Да</a:t>
            </a:r>
          </a:p>
          <a:p>
            <a:pPr marL="342900" lvl="0" indent="-342900">
              <a:buFont typeface="Arial" pitchFamily="34" charset="0"/>
              <a:buChar char="•"/>
            </a:pPr>
            <a:r>
              <a:rPr lang="ru-RU" dirty="0" smtClean="0">
                <a:latin typeface="Times New Roman" pitchFamily="18" charset="0"/>
                <a:cs typeface="Times New Roman" pitchFamily="18" charset="0"/>
              </a:rPr>
              <a:t>Нет</a:t>
            </a:r>
          </a:p>
          <a:p>
            <a:pPr marL="342900" lvl="0" indent="-342900">
              <a:buFont typeface="Arial" pitchFamily="34" charset="0"/>
              <a:buChar char="•"/>
            </a:pPr>
            <a:r>
              <a:rPr lang="ru-RU" dirty="0" smtClean="0">
                <a:latin typeface="Times New Roman" pitchFamily="18" charset="0"/>
                <a:cs typeface="Times New Roman" pitchFamily="18" charset="0"/>
              </a:rPr>
              <a:t>Затрудняюсь ответить</a:t>
            </a:r>
          </a:p>
          <a:p>
            <a:pPr lvl="0"/>
            <a:r>
              <a:rPr lang="ru-RU" dirty="0" smtClean="0">
                <a:latin typeface="Times New Roman" pitchFamily="18" charset="0"/>
                <a:cs typeface="Times New Roman" pitchFamily="18" charset="0"/>
              </a:rPr>
              <a:t>                                  2. Хотели бы что-нибудь изменить/добавить?</a:t>
            </a:r>
          </a:p>
          <a:p>
            <a:pPr marL="285750" lvl="0" indent="-285750">
              <a:buFont typeface="Arial" pitchFamily="34" charset="0"/>
              <a:buChar char="•"/>
            </a:pPr>
            <a:r>
              <a:rPr lang="ru-RU" dirty="0" smtClean="0">
                <a:latin typeface="Times New Roman" pitchFamily="18" charset="0"/>
                <a:cs typeface="Times New Roman" pitchFamily="18" charset="0"/>
              </a:rPr>
              <a:t>Нет</a:t>
            </a:r>
          </a:p>
          <a:p>
            <a:pPr marL="285750" lvl="0" indent="-285750">
              <a:buFont typeface="Arial" pitchFamily="34" charset="0"/>
              <a:buChar char="•"/>
            </a:pPr>
            <a:r>
              <a:rPr lang="ru-RU" dirty="0" smtClean="0">
                <a:latin typeface="Times New Roman" pitchFamily="18" charset="0"/>
                <a:cs typeface="Times New Roman" pitchFamily="18" charset="0"/>
              </a:rPr>
              <a:t>Да </a:t>
            </a:r>
          </a:p>
          <a:p>
            <a:pPr marL="285750" lvl="0" indent="-285750">
              <a:buFont typeface="Arial" pitchFamily="34" charset="0"/>
              <a:buChar char="•"/>
            </a:pPr>
            <a:r>
              <a:rPr lang="ru-RU" dirty="0" smtClean="0">
                <a:latin typeface="Times New Roman" pitchFamily="18" charset="0"/>
                <a:cs typeface="Times New Roman" pitchFamily="18" charset="0"/>
              </a:rPr>
              <a:t>Что именно:_______________________________________________________</a:t>
            </a:r>
          </a:p>
          <a:p>
            <a:pPr lvl="0"/>
            <a:r>
              <a:rPr lang="ru-RU" dirty="0" smtClean="0">
                <a:latin typeface="Times New Roman" pitchFamily="18" charset="0"/>
                <a:cs typeface="Times New Roman" pitchFamily="18" charset="0"/>
              </a:rPr>
              <a:t>                               3. Хотели бы посетить наши мероприятия еще раз?</a:t>
            </a:r>
          </a:p>
          <a:p>
            <a:pPr marL="342900" lvl="0" indent="-342900">
              <a:buFont typeface="Arial" pitchFamily="34" charset="0"/>
              <a:buChar char="•"/>
            </a:pPr>
            <a:r>
              <a:rPr lang="ru-RU" dirty="0">
                <a:latin typeface="Times New Roman" pitchFamily="18" charset="0"/>
                <a:cs typeface="Times New Roman" pitchFamily="18" charset="0"/>
              </a:rPr>
              <a:t>Да</a:t>
            </a:r>
          </a:p>
          <a:p>
            <a:pPr marL="342900" lvl="0" indent="-342900">
              <a:buFont typeface="Arial" pitchFamily="34" charset="0"/>
              <a:buChar char="•"/>
            </a:pPr>
            <a:r>
              <a:rPr lang="ru-RU" dirty="0">
                <a:latin typeface="Times New Roman" pitchFamily="18" charset="0"/>
                <a:cs typeface="Times New Roman" pitchFamily="18" charset="0"/>
              </a:rPr>
              <a:t>Нет</a:t>
            </a:r>
          </a:p>
          <a:p>
            <a:pPr marL="342900" lvl="0" indent="-342900">
              <a:buFont typeface="Arial" pitchFamily="34" charset="0"/>
              <a:buChar char="•"/>
            </a:pPr>
            <a:r>
              <a:rPr lang="ru-RU" dirty="0">
                <a:latin typeface="Times New Roman" pitchFamily="18" charset="0"/>
                <a:cs typeface="Times New Roman" pitchFamily="18" charset="0"/>
              </a:rPr>
              <a:t>Затрудняюсь ответить</a:t>
            </a:r>
          </a:p>
          <a:p>
            <a:pPr lvl="0" algn="ctr"/>
            <a:r>
              <a:rPr lang="ru-RU" dirty="0" smtClean="0">
                <a:latin typeface="Times New Roman" pitchFamily="18" charset="0"/>
                <a:cs typeface="Times New Roman" pitchFamily="18" charset="0"/>
              </a:rPr>
              <a:t>            4. Если у вас желание принимать участие в организации совместных  мероприятий</a:t>
            </a:r>
          </a:p>
          <a:p>
            <a:pPr marL="342900" lvl="0" indent="-342900">
              <a:buFont typeface="Arial" pitchFamily="34" charset="0"/>
              <a:buChar char="•"/>
            </a:pPr>
            <a:r>
              <a:rPr lang="ru-RU" dirty="0">
                <a:latin typeface="Times New Roman" pitchFamily="18" charset="0"/>
                <a:cs typeface="Times New Roman" pitchFamily="18" charset="0"/>
              </a:rPr>
              <a:t>Да</a:t>
            </a:r>
          </a:p>
          <a:p>
            <a:pPr marL="342900" lvl="0" indent="-342900">
              <a:buFont typeface="Arial" pitchFamily="34" charset="0"/>
              <a:buChar char="•"/>
            </a:pPr>
            <a:r>
              <a:rPr lang="ru-RU" dirty="0">
                <a:latin typeface="Times New Roman" pitchFamily="18" charset="0"/>
                <a:cs typeface="Times New Roman" pitchFamily="18" charset="0"/>
              </a:rPr>
              <a:t>Нет</a:t>
            </a:r>
          </a:p>
          <a:p>
            <a:pPr marL="342900" lvl="0" indent="-342900">
              <a:buFont typeface="Arial" pitchFamily="34" charset="0"/>
              <a:buChar char="•"/>
            </a:pPr>
            <a:r>
              <a:rPr lang="ru-RU" dirty="0">
                <a:latin typeface="Times New Roman" pitchFamily="18" charset="0"/>
                <a:cs typeface="Times New Roman" pitchFamily="18" charset="0"/>
              </a:rPr>
              <a:t>Затрудняюсь ответить</a:t>
            </a:r>
          </a:p>
          <a:p>
            <a:pPr lvl="0" algn="ctr"/>
            <a:endParaRPr lang="ru-RU" dirty="0" smtClean="0">
              <a:latin typeface="Times New Roman" pitchFamily="18" charset="0"/>
              <a:cs typeface="Times New Roman" pitchFamily="18" charset="0"/>
            </a:endParaRPr>
          </a:p>
        </p:txBody>
      </p:sp>
      <p:sp>
        <p:nvSpPr>
          <p:cNvPr id="10" name="Прямоугольник 9"/>
          <p:cNvSpPr/>
          <p:nvPr/>
        </p:nvSpPr>
        <p:spPr>
          <a:xfrm>
            <a:off x="501163" y="260648"/>
            <a:ext cx="8136904" cy="646331"/>
          </a:xfrm>
          <a:prstGeom prst="rect">
            <a:avLst/>
          </a:prstGeom>
        </p:spPr>
        <p:txBody>
          <a:bodyPr wrap="square">
            <a:spAutoFit/>
          </a:bodyPr>
          <a:lstStyle/>
          <a:p>
            <a:pPr lvl="0" algn="ct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В диагностике удовлетворённости, проведенной  по завершению мероприятия </a:t>
            </a:r>
            <a:r>
              <a:rPr lang="ru-RU" b="1" dirty="0">
                <a:effectLst>
                  <a:outerShdw blurRad="38100" dist="38100" dir="2700000" algn="tl">
                    <a:srgbClr val="000000">
                      <a:alpha val="43137"/>
                    </a:srgbClr>
                  </a:outerShdw>
                </a:effectLst>
                <a:latin typeface="Times New Roman" pitchFamily="18" charset="0"/>
                <a:cs typeface="Times New Roman" pitchFamily="18" charset="0"/>
              </a:rPr>
              <a:t>приняли </a:t>
            </a: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участие все родители</a:t>
            </a:r>
          </a:p>
        </p:txBody>
      </p:sp>
      <p:sp>
        <p:nvSpPr>
          <p:cNvPr id="7" name="Прямоугольник 6"/>
          <p:cNvSpPr/>
          <p:nvPr/>
        </p:nvSpPr>
        <p:spPr>
          <a:xfrm>
            <a:off x="683568" y="6198751"/>
            <a:ext cx="8136904" cy="369332"/>
          </a:xfrm>
          <a:prstGeom prst="rect">
            <a:avLst/>
          </a:prstGeom>
        </p:spPr>
        <p:txBody>
          <a:bodyPr wrap="square">
            <a:spAutoFit/>
          </a:bodyPr>
          <a:lstStyle/>
          <a:p>
            <a:pPr algn="ctr"/>
            <a:r>
              <a:rPr lang="ru-RU" b="1" dirty="0" smtClean="0">
                <a:effectLst>
                  <a:outerShdw blurRad="38100" dist="38100" dir="2700000" algn="tl">
                    <a:srgbClr val="000000">
                      <a:alpha val="43137"/>
                    </a:srgbClr>
                  </a:outerShdw>
                </a:effectLst>
                <a:latin typeface="Times New Roman" pitchFamily="18" charset="0"/>
                <a:cs typeface="Times New Roman" pitchFamily="18" charset="0"/>
              </a:rPr>
              <a:t>Результаты диагностики показали   100 % удовлетворённость участников</a:t>
            </a:r>
            <a:endParaRPr lang="ru-RU" b="1"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819487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0"/>
            <a:ext cx="9139231" cy="6857524"/>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1041223" y="980728"/>
            <a:ext cx="7056784" cy="3970318"/>
          </a:xfrm>
          <a:prstGeom prst="rect">
            <a:avLst/>
          </a:prstGeom>
        </p:spPr>
        <p:txBody>
          <a:bodyPr wrap="square">
            <a:spAutoFit/>
          </a:bodyPr>
          <a:lstStyle/>
          <a:p>
            <a:pPr algn="ctr"/>
            <a:r>
              <a:rPr lang="ru-RU" b="1" dirty="0">
                <a:latin typeface="Times New Roman" pitchFamily="18" charset="0"/>
                <a:cs typeface="Times New Roman" pitchFamily="18" charset="0"/>
              </a:rPr>
              <a:t>Список </a:t>
            </a:r>
            <a:r>
              <a:rPr lang="ru-RU" b="1" dirty="0" smtClean="0">
                <a:latin typeface="Times New Roman" pitchFamily="18" charset="0"/>
                <a:cs typeface="Times New Roman" pitchFamily="18" charset="0"/>
              </a:rPr>
              <a:t>литературы:</a:t>
            </a:r>
          </a:p>
          <a:p>
            <a:pPr algn="ctr"/>
            <a:endParaRPr lang="ru-RU" b="1" dirty="0">
              <a:latin typeface="Times New Roman" pitchFamily="18" charset="0"/>
              <a:cs typeface="Times New Roman" pitchFamily="18" charset="0"/>
            </a:endParaRPr>
          </a:p>
          <a:p>
            <a:pPr algn="ctr"/>
            <a:endParaRPr lang="ru-RU" dirty="0">
              <a:latin typeface="Times New Roman" pitchFamily="18" charset="0"/>
              <a:cs typeface="Times New Roman" pitchFamily="18" charset="0"/>
            </a:endParaRPr>
          </a:p>
          <a:p>
            <a:pPr marL="342900" lvl="0" indent="-342900" algn="ctr">
              <a:buFont typeface="+mj-lt"/>
              <a:buAutoNum type="arabicPeriod"/>
            </a:pPr>
            <a:r>
              <a:rPr lang="ru-RU" dirty="0" err="1">
                <a:latin typeface="Times New Roman" pitchFamily="18" charset="0"/>
                <a:cs typeface="Times New Roman" pitchFamily="18" charset="0"/>
              </a:rPr>
              <a:t>Воликова</a:t>
            </a:r>
            <a:r>
              <a:rPr lang="ru-RU" dirty="0">
                <a:latin typeface="Times New Roman" pitchFamily="18" charset="0"/>
                <a:cs typeface="Times New Roman" pitchFamily="18" charset="0"/>
              </a:rPr>
              <a:t> Т. В. Учитель и семья. - Москва, 2007.-44</a:t>
            </a:r>
          </a:p>
          <a:p>
            <a:pPr marL="342900" lvl="0" indent="-342900" algn="ctr">
              <a:buFont typeface="+mj-lt"/>
              <a:buAutoNum type="arabicPeriod"/>
            </a:pPr>
            <a:r>
              <a:rPr lang="ru-RU" dirty="0">
                <a:latin typeface="Times New Roman" pitchFamily="18" charset="0"/>
                <a:cs typeface="Times New Roman" pitchFamily="18" charset="0"/>
              </a:rPr>
              <a:t>Карклина С.Э. Проблемы семейного воспитания. – М.: Советская Россия, 2003.</a:t>
            </a:r>
          </a:p>
          <a:p>
            <a:pPr marL="342900" lvl="0" indent="-342900" algn="ctr">
              <a:buFont typeface="+mj-lt"/>
              <a:buAutoNum type="arabicPeriod"/>
            </a:pPr>
            <a:r>
              <a:rPr lang="ru-RU" dirty="0" err="1">
                <a:latin typeface="Times New Roman" pitchFamily="18" charset="0"/>
                <a:cs typeface="Times New Roman" pitchFamily="18" charset="0"/>
              </a:rPr>
              <a:t>Крецан</a:t>
            </a:r>
            <a:r>
              <a:rPr lang="ru-RU" dirty="0">
                <a:latin typeface="Times New Roman" pitchFamily="18" charset="0"/>
                <a:cs typeface="Times New Roman" pitchFamily="18" charset="0"/>
              </a:rPr>
              <a:t> З.В., Черемисина В.Г., Лебедева Е.П. Взаимодействие образовательной организации с родителями учащихся по достижению планируемых результатов </a:t>
            </a:r>
            <a:r>
              <a:rPr lang="ru-RU" dirty="0" err="1">
                <a:latin typeface="Times New Roman" pitchFamily="18" charset="0"/>
                <a:cs typeface="Times New Roman" pitchFamily="18" charset="0"/>
              </a:rPr>
              <a:t>пр</a:t>
            </a:r>
            <a:r>
              <a:rPr lang="ru-RU" dirty="0">
                <a:latin typeface="Times New Roman" pitchFamily="18" charset="0"/>
                <a:cs typeface="Times New Roman" pitchFamily="18" charset="0"/>
              </a:rPr>
              <a:t> реализации ФГОС НОО: методические материалы- Кемерово : Изд-во </a:t>
            </a:r>
            <a:r>
              <a:rPr lang="ru-RU" dirty="0" err="1">
                <a:latin typeface="Times New Roman" pitchFamily="18" charset="0"/>
                <a:cs typeface="Times New Roman" pitchFamily="18" charset="0"/>
              </a:rPr>
              <a:t>КРИПКи</a:t>
            </a:r>
            <a:r>
              <a:rPr lang="ru-RU" dirty="0">
                <a:latin typeface="Times New Roman" pitchFamily="18" charset="0"/>
                <a:cs typeface="Times New Roman" pitchFamily="18" charset="0"/>
              </a:rPr>
              <a:t> ПРО, 2015. - 165 с.</a:t>
            </a:r>
          </a:p>
          <a:p>
            <a:pPr marL="342900" lvl="0" indent="-342900" algn="ctr">
              <a:buFont typeface="+mj-lt"/>
              <a:buAutoNum type="arabicPeriod"/>
            </a:pPr>
            <a:r>
              <a:rPr lang="ru-RU" dirty="0">
                <a:latin typeface="Times New Roman" pitchFamily="18" charset="0"/>
                <a:cs typeface="Times New Roman" pitchFamily="18" charset="0"/>
              </a:rPr>
              <a:t>Никишина, И.В. Инновационная деятельность современного педагога: методическое пособие / И. В. Никишина. – Волгоград.: Учитель, 2007. – 91с.</a:t>
            </a:r>
          </a:p>
        </p:txBody>
      </p:sp>
    </p:spTree>
    <p:extLst>
      <p:ext uri="{BB962C8B-B14F-4D97-AF65-F5344CB8AC3E}">
        <p14:creationId xmlns:p14="http://schemas.microsoft.com/office/powerpoint/2010/main" val="1777533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1" y="0"/>
            <a:ext cx="9139231" cy="685752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Педагог-Организатор\Desktop\1199-startoval-konkurs-na-luchshie-detskie-risunki-kotorye-ukrasyat-pochtovye-konverty.jpg"/>
          <p:cNvPicPr>
            <a:picLocks noChangeAspect="1" noChangeArrowheads="1"/>
          </p:cNvPicPr>
          <p:nvPr/>
        </p:nvPicPr>
        <p:blipFill rotWithShape="1">
          <a:blip r:embed="rId3">
            <a:extLst>
              <a:ext uri="{28A0092B-C50C-407E-A947-70E740481C1C}">
                <a14:useLocalDpi xmlns:a14="http://schemas.microsoft.com/office/drawing/2010/main" val="0"/>
              </a:ext>
            </a:extLst>
          </a:blip>
          <a:srcRect l="45023"/>
          <a:stretch/>
        </p:blipFill>
        <p:spPr bwMode="auto">
          <a:xfrm>
            <a:off x="-2302" y="3617060"/>
            <a:ext cx="2198038" cy="322196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Педагог-Организатор\Desktop\1199-startoval-konkurs-na-luchshie-detskie-risunki-kotorye-ukrasyat-pochtovye-konverty.jpg"/>
          <p:cNvPicPr>
            <a:picLocks noChangeAspect="1" noChangeArrowheads="1"/>
          </p:cNvPicPr>
          <p:nvPr/>
        </p:nvPicPr>
        <p:blipFill rotWithShape="1">
          <a:blip r:embed="rId3">
            <a:extLst>
              <a:ext uri="{28A0092B-C50C-407E-A947-70E740481C1C}">
                <a14:useLocalDpi xmlns:a14="http://schemas.microsoft.com/office/drawing/2010/main" val="0"/>
              </a:ext>
            </a:extLst>
          </a:blip>
          <a:srcRect r="50520"/>
          <a:stretch/>
        </p:blipFill>
        <p:spPr bwMode="auto">
          <a:xfrm>
            <a:off x="7164288" y="3249176"/>
            <a:ext cx="1978283" cy="3221969"/>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562970" y="548680"/>
            <a:ext cx="8257501" cy="3908762"/>
          </a:xfrm>
          <a:prstGeom prst="rect">
            <a:avLst/>
          </a:prstGeom>
          <a:ln>
            <a:noFill/>
          </a:ln>
        </p:spPr>
        <p:txBody>
          <a:bodyPr wrap="square">
            <a:spAutoFit/>
          </a:bodyPr>
          <a:lstStyle/>
          <a:p>
            <a:pPr algn="ctr"/>
            <a:r>
              <a:rPr lang="ru-RU" sz="5000" b="1" dirty="0">
                <a:ln w="17780" cmpd="sng">
                  <a:solidFill>
                    <a:srgbClr val="FFFFFF"/>
                  </a:solidFill>
                  <a:prstDash val="solid"/>
                  <a:miter lim="800000"/>
                </a:ln>
                <a:solidFill>
                  <a:srgbClr val="000099"/>
                </a:solidFill>
                <a:effectLst>
                  <a:outerShdw blurRad="50800" algn="tl" rotWithShape="0">
                    <a:srgbClr val="000000"/>
                  </a:outerShdw>
                </a:effectLst>
                <a:latin typeface="Times New Roman" pitchFamily="18" charset="0"/>
                <a:cs typeface="Times New Roman" pitchFamily="18" charset="0"/>
              </a:rPr>
              <a:t>Пояснительная</a:t>
            </a:r>
            <a:r>
              <a:rPr lang="ru-RU" sz="5000" b="1" dirty="0">
                <a:ln w="10541" cmpd="sng">
                  <a:solidFill>
                    <a:schemeClr val="accent1">
                      <a:shade val="88000"/>
                      <a:satMod val="110000"/>
                    </a:schemeClr>
                  </a:solidFill>
                  <a:prstDash val="solid"/>
                </a:ln>
                <a:solidFill>
                  <a:srgbClr val="000099"/>
                </a:solidFill>
                <a:latin typeface="Times New Roman" pitchFamily="18" charset="0"/>
                <a:cs typeface="Times New Roman" pitchFamily="18" charset="0"/>
              </a:rPr>
              <a:t> </a:t>
            </a:r>
            <a:r>
              <a:rPr lang="ru-RU" sz="5000" b="1" dirty="0" smtClean="0">
                <a:ln w="17780" cmpd="sng">
                  <a:solidFill>
                    <a:srgbClr val="FFFFFF"/>
                  </a:solidFill>
                  <a:prstDash val="solid"/>
                  <a:miter lim="800000"/>
                </a:ln>
                <a:solidFill>
                  <a:srgbClr val="000099"/>
                </a:solidFill>
                <a:effectLst>
                  <a:outerShdw blurRad="50800" algn="tl" rotWithShape="0">
                    <a:srgbClr val="000000"/>
                  </a:outerShdw>
                </a:effectLst>
                <a:latin typeface="Times New Roman" pitchFamily="18" charset="0"/>
                <a:cs typeface="Times New Roman" pitchFamily="18" charset="0"/>
              </a:rPr>
              <a:t>записка</a:t>
            </a:r>
            <a:endParaRPr lang="ru-RU" sz="5000" b="1" dirty="0" smtClean="0">
              <a:ln w="10541" cmpd="sng">
                <a:solidFill>
                  <a:schemeClr val="accent1">
                    <a:shade val="88000"/>
                    <a:satMod val="110000"/>
                  </a:schemeClr>
                </a:solidFill>
                <a:prstDash val="solid"/>
              </a:ln>
              <a:solidFill>
                <a:srgbClr val="000099"/>
              </a:solidFill>
              <a:latin typeface="Times New Roman" pitchFamily="18" charset="0"/>
              <a:cs typeface="Times New Roman" pitchFamily="18" charset="0"/>
            </a:endParaRPr>
          </a:p>
          <a:p>
            <a:pPr algn="ctr"/>
            <a:endParaRPr lang="ru-RU" dirty="0">
              <a:latin typeface="Times New Roman" pitchFamily="18" charset="0"/>
              <a:cs typeface="Times New Roman" pitchFamily="18" charset="0"/>
            </a:endParaRPr>
          </a:p>
          <a:p>
            <a:pPr algn="ctr"/>
            <a:r>
              <a:rPr lang="ru-RU" dirty="0">
                <a:latin typeface="Times New Roman" pitchFamily="18" charset="0"/>
                <a:cs typeface="Times New Roman" pitchFamily="18" charset="0"/>
              </a:rPr>
              <a:t>Центр детского творчества «Радуга талантов» создает особую социокультурную среду для образования, творческого, личностного и профессионального самоопределения детей с учетом их способностей и склонностей. </a:t>
            </a:r>
            <a:endParaRPr lang="ru-RU" dirty="0" smtClean="0">
              <a:latin typeface="Times New Roman" pitchFamily="18" charset="0"/>
              <a:cs typeface="Times New Roman" pitchFamily="18" charset="0"/>
            </a:endParaRPr>
          </a:p>
          <a:p>
            <a:pPr algn="ctr"/>
            <a:r>
              <a:rPr lang="ru-RU" dirty="0" smtClean="0">
                <a:latin typeface="Times New Roman" pitchFamily="18" charset="0"/>
                <a:cs typeface="Times New Roman" pitchFamily="18" charset="0"/>
              </a:rPr>
              <a:t>Центр </a:t>
            </a:r>
            <a:r>
              <a:rPr lang="ru-RU" dirty="0">
                <a:latin typeface="Times New Roman" pitchFamily="18" charset="0"/>
                <a:cs typeface="Times New Roman" pitchFamily="18" charset="0"/>
              </a:rPr>
              <a:t>включает в свою деятельность организацию досуговых мероприятий: фестивалей, конкурсов, соревнований, праздников, концертов.</a:t>
            </a:r>
          </a:p>
          <a:p>
            <a:pPr algn="ctr"/>
            <a:r>
              <a:rPr lang="ru-RU" dirty="0">
                <a:latin typeface="Times New Roman" pitchFamily="18" charset="0"/>
                <a:cs typeface="Times New Roman" pitchFamily="18" charset="0"/>
              </a:rPr>
              <a:t>Особое внимание уделяется </a:t>
            </a:r>
            <a:endParaRPr lang="ru-RU" dirty="0" smtClean="0">
              <a:latin typeface="Times New Roman" pitchFamily="18" charset="0"/>
              <a:cs typeface="Times New Roman" pitchFamily="18" charset="0"/>
            </a:endParaRPr>
          </a:p>
          <a:p>
            <a:pPr marL="285750" indent="-285750" algn="ctr">
              <a:buFont typeface="Wingdings" pitchFamily="2" charset="2"/>
              <a:buChar char="Ø"/>
            </a:pPr>
            <a:r>
              <a:rPr lang="ru-RU" dirty="0" smtClean="0">
                <a:latin typeface="Times New Roman" pitchFamily="18" charset="0"/>
                <a:cs typeface="Times New Roman" pitchFamily="18" charset="0"/>
              </a:rPr>
              <a:t>работе </a:t>
            </a:r>
            <a:r>
              <a:rPr lang="ru-RU" dirty="0">
                <a:latin typeface="Times New Roman" pitchFamily="18" charset="0"/>
                <a:cs typeface="Times New Roman" pitchFamily="18" charset="0"/>
              </a:rPr>
              <a:t>с семьями воспитанников</a:t>
            </a:r>
            <a:r>
              <a:rPr lang="ru-RU" dirty="0" smtClean="0">
                <a:latin typeface="Times New Roman" pitchFamily="18" charset="0"/>
                <a:cs typeface="Times New Roman" pitchFamily="18" charset="0"/>
              </a:rPr>
              <a:t>,</a:t>
            </a:r>
          </a:p>
          <a:p>
            <a:pPr marL="285750" indent="-285750" algn="ctr">
              <a:buFont typeface="Wingdings" pitchFamily="2" charset="2"/>
              <a:buChar char="Ø"/>
            </a:pPr>
            <a:r>
              <a:rPr lang="ru-RU" dirty="0" smtClean="0">
                <a:latin typeface="Times New Roman" pitchFamily="18" charset="0"/>
                <a:cs typeface="Times New Roman" pitchFamily="18" charset="0"/>
              </a:rPr>
              <a:t>психолого-педагогической поддержке детей и родителей,</a:t>
            </a:r>
          </a:p>
          <a:p>
            <a:pPr marL="285750" indent="-285750" algn="ctr">
              <a:buFont typeface="Wingdings" pitchFamily="2" charset="2"/>
              <a:buChar char="Ø"/>
            </a:pPr>
            <a:r>
              <a:rPr lang="ru-RU" dirty="0" smtClean="0">
                <a:latin typeface="Times New Roman" pitchFamily="18" charset="0"/>
                <a:cs typeface="Times New Roman" pitchFamily="18" charset="0"/>
              </a:rPr>
              <a:t>организации </a:t>
            </a:r>
            <a:r>
              <a:rPr lang="ru-RU" dirty="0">
                <a:latin typeface="Times New Roman" pitchFamily="18" charset="0"/>
                <a:cs typeface="Times New Roman" pitchFamily="18" charset="0"/>
              </a:rPr>
              <a:t>совместного досуга детей и </a:t>
            </a:r>
            <a:r>
              <a:rPr lang="ru-RU" dirty="0" smtClean="0">
                <a:latin typeface="Times New Roman" pitchFamily="18" charset="0"/>
                <a:cs typeface="Times New Roman" pitchFamily="18" charset="0"/>
              </a:rPr>
              <a:t>родителей.</a:t>
            </a:r>
          </a:p>
          <a:p>
            <a:pPr algn="ctr"/>
            <a:r>
              <a:rPr lang="ru-RU" dirty="0" smtClean="0">
                <a:latin typeface="Times New Roman" pitchFamily="18" charset="0"/>
                <a:cs typeface="Times New Roman" pitchFamily="18" charset="0"/>
              </a:rPr>
              <a:t>Работа </a:t>
            </a:r>
            <a:r>
              <a:rPr lang="ru-RU" dirty="0">
                <a:latin typeface="Times New Roman" pitchFamily="18" charset="0"/>
                <a:cs typeface="Times New Roman" pitchFamily="18" charset="0"/>
              </a:rPr>
              <a:t>в этом направлении приобрела качественно новый уровень</a:t>
            </a:r>
            <a:r>
              <a:rPr lang="ru-RU" dirty="0" smtClean="0">
                <a:latin typeface="Times New Roman" pitchFamily="18" charset="0"/>
                <a:cs typeface="Times New Roman" pitchFamily="18" charset="0"/>
              </a:rPr>
              <a:t>.</a:t>
            </a:r>
            <a:endParaRPr lang="ru-RU" dirty="0">
              <a:latin typeface="Times New Roman" pitchFamily="18" charset="0"/>
              <a:cs typeface="Times New Roman" pitchFamily="18" charset="0"/>
            </a:endParaRPr>
          </a:p>
        </p:txBody>
      </p:sp>
      <p:sp>
        <p:nvSpPr>
          <p:cNvPr id="6" name="Прямоугольник 5"/>
          <p:cNvSpPr/>
          <p:nvPr/>
        </p:nvSpPr>
        <p:spPr>
          <a:xfrm>
            <a:off x="1907705" y="4489380"/>
            <a:ext cx="5016872" cy="1754326"/>
          </a:xfrm>
          <a:prstGeom prst="rect">
            <a:avLst/>
          </a:prstGeom>
        </p:spPr>
        <p:txBody>
          <a:bodyPr wrap="square">
            <a:spAutoFit/>
          </a:bodyPr>
          <a:lstStyle/>
          <a:p>
            <a:pPr algn="ctr"/>
            <a:r>
              <a:rPr lang="ru-RU" dirty="0" smtClean="0">
                <a:latin typeface="Times New Roman" pitchFamily="18" charset="0"/>
                <a:cs typeface="Times New Roman" pitchFamily="18" charset="0"/>
              </a:rPr>
              <a:t>Для </a:t>
            </a:r>
            <a:r>
              <a:rPr lang="ru-RU" dirty="0">
                <a:latin typeface="Times New Roman" pitchFamily="18" charset="0"/>
                <a:cs typeface="Times New Roman" pitchFamily="18" charset="0"/>
              </a:rPr>
              <a:t>взаимодействия детей и их родителей с коллективом центра,  разработан проект </a:t>
            </a:r>
            <a:r>
              <a:rPr lang="ru-RU" b="1" dirty="0">
                <a:latin typeface="Times New Roman" pitchFamily="18" charset="0"/>
                <a:cs typeface="Times New Roman" pitchFamily="18" charset="0"/>
              </a:rPr>
              <a:t>«Семейная гостиная» </a:t>
            </a:r>
            <a:r>
              <a:rPr lang="ru-RU" b="1" dirty="0" smtClean="0">
                <a:latin typeface="Times New Roman" pitchFamily="18" charset="0"/>
                <a:cs typeface="Times New Roman" pitchFamily="18" charset="0"/>
              </a:rPr>
              <a:t>.</a:t>
            </a:r>
          </a:p>
          <a:p>
            <a:pPr algn="ctr"/>
            <a:r>
              <a:rPr lang="ru-RU" dirty="0" smtClean="0">
                <a:latin typeface="Times New Roman" pitchFamily="18" charset="0"/>
                <a:cs typeface="Times New Roman" pitchFamily="18" charset="0"/>
              </a:rPr>
              <a:t>Данный сценарий - один из </a:t>
            </a:r>
            <a:r>
              <a:rPr lang="ru-RU" dirty="0">
                <a:latin typeface="Times New Roman" pitchFamily="18" charset="0"/>
                <a:cs typeface="Times New Roman" pitchFamily="18" charset="0"/>
              </a:rPr>
              <a:t>цикла </a:t>
            </a:r>
            <a:r>
              <a:rPr lang="ru-RU" dirty="0" smtClean="0">
                <a:latin typeface="Times New Roman" pitchFamily="18" charset="0"/>
                <a:cs typeface="Times New Roman" pitchFamily="18" charset="0"/>
              </a:rPr>
              <a:t>мероприятий, направленных на развитие форм по работе </a:t>
            </a:r>
            <a:r>
              <a:rPr lang="ru-RU" dirty="0">
                <a:latin typeface="Times New Roman" pitchFamily="18" charset="0"/>
                <a:cs typeface="Times New Roman" pitchFamily="18" charset="0"/>
              </a:rPr>
              <a:t>с родителями.</a:t>
            </a:r>
          </a:p>
        </p:txBody>
      </p:sp>
    </p:spTree>
    <p:extLst>
      <p:ext uri="{BB962C8B-B14F-4D97-AF65-F5344CB8AC3E}">
        <p14:creationId xmlns:p14="http://schemas.microsoft.com/office/powerpoint/2010/main" val="29656715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0"/>
            <a:ext cx="9139231" cy="685752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http://www.radugakhb.ru/files/photogallery/469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1520" y="45051"/>
            <a:ext cx="3737384" cy="248909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 name="Picture 4" descr="http://www.radugakhb.ru/files/photogallery/469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1" y="4583628"/>
            <a:ext cx="3737384" cy="22738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0" name="Picture 6" descr="http://www.radugakhb.ru/files/photogallery/4698.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270"/>
          <a:stretch/>
        </p:blipFill>
        <p:spPr bwMode="auto">
          <a:xfrm>
            <a:off x="251520" y="2452629"/>
            <a:ext cx="3737384" cy="21588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1" name="Рисунок 10" descr="H:\9 ФОТО работа\1 20-21 Фото Работа\1 04.01.2020_ семейная гостиная Волощенко\IMG-20200104-WA0018.jpg"/>
          <p:cNvPicPr/>
          <p:nvPr/>
        </p:nvPicPr>
        <p:blipFill rotWithShape="1">
          <a:blip r:embed="rId6" cstate="print">
            <a:extLst>
              <a:ext uri="{28A0092B-C50C-407E-A947-70E740481C1C}">
                <a14:useLocalDpi xmlns:a14="http://schemas.microsoft.com/office/drawing/2010/main" val="0"/>
              </a:ext>
            </a:extLst>
          </a:blip>
          <a:srcRect t="12538"/>
          <a:stretch/>
        </p:blipFill>
        <p:spPr bwMode="auto">
          <a:xfrm>
            <a:off x="3988905" y="3645024"/>
            <a:ext cx="4975583" cy="3235794"/>
          </a:xfrm>
          <a:prstGeom prst="rect">
            <a:avLst/>
          </a:prstGeom>
          <a:ln>
            <a:noFill/>
          </a:ln>
          <a:effectLst>
            <a:softEdge rad="112500"/>
          </a:effectLst>
          <a:extLst>
            <a:ext uri="{53640926-AAD7-44D8-BBD7-CCE9431645EC}">
              <a14:shadowObscured xmlns:a14="http://schemas.microsoft.com/office/drawing/2010/main"/>
            </a:ext>
          </a:extLst>
        </p:spPr>
      </p:pic>
      <p:pic>
        <p:nvPicPr>
          <p:cNvPr id="12" name="Рисунок 11" descr="http://www.radugakhb.ru/files/photogallery/4536.jpg"/>
          <p:cNvPicPr/>
          <p:nvPr/>
        </p:nvPicPr>
        <p:blipFill rotWithShape="1">
          <a:blip r:embed="rId7" cstate="print">
            <a:extLst>
              <a:ext uri="{28A0092B-C50C-407E-A947-70E740481C1C}">
                <a14:useLocalDpi xmlns:a14="http://schemas.microsoft.com/office/drawing/2010/main" val="0"/>
              </a:ext>
            </a:extLst>
          </a:blip>
          <a:srcRect t="8329" b="7835"/>
          <a:stretch/>
        </p:blipFill>
        <p:spPr bwMode="auto">
          <a:xfrm>
            <a:off x="4007613" y="116632"/>
            <a:ext cx="4956875" cy="3312130"/>
          </a:xfrm>
          <a:prstGeom prst="rect">
            <a:avLst/>
          </a:prstGeom>
          <a:ln>
            <a:noFill/>
          </a:ln>
          <a:effectLst>
            <a:softEdge rad="112500"/>
          </a:effectLst>
        </p:spPr>
      </p:pic>
    </p:spTree>
    <p:extLst>
      <p:ext uri="{BB962C8B-B14F-4D97-AF65-F5344CB8AC3E}">
        <p14:creationId xmlns:p14="http://schemas.microsoft.com/office/powerpoint/2010/main" val="1178453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0"/>
            <a:ext cx="9139231" cy="6857524"/>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364991" y="1017601"/>
            <a:ext cx="8703284" cy="646331"/>
          </a:xfrm>
          <a:prstGeom prst="rect">
            <a:avLst/>
          </a:prstGeom>
        </p:spPr>
        <p:txBody>
          <a:bodyPr wrap="square">
            <a:spAutoFit/>
          </a:bodyPr>
          <a:lstStyle/>
          <a:p>
            <a:pPr algn="ctr"/>
            <a:r>
              <a:rPr lang="ru-RU" dirty="0">
                <a:latin typeface="Times New Roman" pitchFamily="18" charset="0"/>
                <a:cs typeface="Times New Roman" pitchFamily="18" charset="0"/>
              </a:rPr>
              <a:t>Создание </a:t>
            </a:r>
            <a:r>
              <a:rPr lang="ru-RU" dirty="0" smtClean="0">
                <a:latin typeface="Times New Roman" pitchFamily="18" charset="0"/>
                <a:cs typeface="Times New Roman" pitchFamily="18" charset="0"/>
              </a:rPr>
              <a:t>условий для развития </a:t>
            </a:r>
            <a:r>
              <a:rPr lang="ru-RU" dirty="0">
                <a:latin typeface="Times New Roman" pitchFamily="18" charset="0"/>
                <a:cs typeface="Times New Roman" pitchFamily="18" charset="0"/>
              </a:rPr>
              <a:t>творческого взаимодействия </a:t>
            </a:r>
            <a:endParaRPr lang="ru-RU" dirty="0" smtClean="0">
              <a:latin typeface="Times New Roman" pitchFamily="18" charset="0"/>
              <a:cs typeface="Times New Roman" pitchFamily="18" charset="0"/>
            </a:endParaRPr>
          </a:p>
          <a:p>
            <a:pPr algn="ctr"/>
            <a:r>
              <a:rPr lang="ru-RU" dirty="0">
                <a:latin typeface="Times New Roman" pitchFamily="18" charset="0"/>
                <a:cs typeface="Times New Roman" pitchFamily="18" charset="0"/>
              </a:rPr>
              <a:t>семей воспитанников</a:t>
            </a:r>
            <a:r>
              <a:rPr lang="ru-RU" dirty="0" smtClean="0">
                <a:latin typeface="Times New Roman" pitchFamily="18" charset="0"/>
                <a:cs typeface="Times New Roman" pitchFamily="18" charset="0"/>
              </a:rPr>
              <a:t>, воспитанников </a:t>
            </a:r>
            <a:r>
              <a:rPr lang="ru-RU" dirty="0">
                <a:latin typeface="Times New Roman" pitchFamily="18" charset="0"/>
                <a:cs typeface="Times New Roman" pitchFamily="18" charset="0"/>
              </a:rPr>
              <a:t>и </a:t>
            </a:r>
            <a:r>
              <a:rPr lang="ru-RU" dirty="0" smtClean="0">
                <a:latin typeface="Times New Roman" pitchFamily="18" charset="0"/>
                <a:cs typeface="Times New Roman" pitchFamily="18" charset="0"/>
              </a:rPr>
              <a:t>педагогов</a:t>
            </a:r>
          </a:p>
        </p:txBody>
      </p:sp>
      <p:sp>
        <p:nvSpPr>
          <p:cNvPr id="6" name="Прямоугольник 5"/>
          <p:cNvSpPr/>
          <p:nvPr/>
        </p:nvSpPr>
        <p:spPr>
          <a:xfrm>
            <a:off x="3919933" y="419045"/>
            <a:ext cx="1261884" cy="52322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800" b="1" spc="50" dirty="0">
                <a:ln w="11430"/>
                <a:solidFill>
                  <a:srgbClr val="000099"/>
                </a:solidFill>
                <a:effectLst>
                  <a:outerShdw blurRad="76200" dist="50800" dir="5400000" algn="tl" rotWithShape="0">
                    <a:srgbClr val="000000">
                      <a:alpha val="65000"/>
                    </a:srgbClr>
                  </a:outerShdw>
                </a:effectLst>
                <a:latin typeface="Times New Roman" pitchFamily="18" charset="0"/>
                <a:cs typeface="Times New Roman" pitchFamily="18" charset="0"/>
              </a:rPr>
              <a:t>Цель: </a:t>
            </a:r>
          </a:p>
        </p:txBody>
      </p:sp>
      <p:sp>
        <p:nvSpPr>
          <p:cNvPr id="9" name="Прямоугольник 8"/>
          <p:cNvSpPr/>
          <p:nvPr/>
        </p:nvSpPr>
        <p:spPr>
          <a:xfrm>
            <a:off x="3897249" y="1885294"/>
            <a:ext cx="1346907" cy="52322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800" b="1" spc="50" dirty="0" smtClean="0">
                <a:ln w="11430"/>
                <a:solidFill>
                  <a:srgbClr val="000099"/>
                </a:solidFill>
                <a:effectLst>
                  <a:outerShdw blurRad="76200" dist="50800" dir="5400000" algn="tl" rotWithShape="0">
                    <a:srgbClr val="000000">
                      <a:alpha val="65000"/>
                    </a:srgbClr>
                  </a:outerShdw>
                </a:effectLst>
                <a:latin typeface="Times New Roman" pitchFamily="18" charset="0"/>
                <a:cs typeface="Times New Roman" pitchFamily="18" charset="0"/>
              </a:rPr>
              <a:t>Задачи</a:t>
            </a:r>
            <a:endParaRPr lang="ru-RU" sz="2800" b="1" spc="50" dirty="0">
              <a:ln w="11430"/>
              <a:solidFill>
                <a:srgbClr val="000099"/>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10" name="Прямоугольник 9"/>
          <p:cNvSpPr/>
          <p:nvPr/>
        </p:nvSpPr>
        <p:spPr>
          <a:xfrm>
            <a:off x="637313" y="2432023"/>
            <a:ext cx="8136904" cy="1477328"/>
          </a:xfrm>
          <a:prstGeom prst="rect">
            <a:avLst/>
          </a:prstGeom>
        </p:spPr>
        <p:txBody>
          <a:bodyPr wrap="square">
            <a:spAutoFit/>
          </a:bodyPr>
          <a:lstStyle/>
          <a:p>
            <a:pPr marL="342900" lvl="0" indent="-342900" algn="ctr">
              <a:buFont typeface="+mj-lt"/>
              <a:buAutoNum type="arabicPeriod"/>
            </a:pPr>
            <a:r>
              <a:rPr lang="ru-RU" dirty="0" smtClean="0">
                <a:latin typeface="Times New Roman" pitchFamily="18" charset="0"/>
                <a:cs typeface="Times New Roman" pitchFamily="18" charset="0"/>
              </a:rPr>
              <a:t>Организовать пространство для творческого взаимодействия детей и взрослых в ходе культурно-досуговой программы.</a:t>
            </a:r>
          </a:p>
          <a:p>
            <a:pPr marL="342900" lvl="0" indent="-342900" algn="ctr">
              <a:buFont typeface="+mj-lt"/>
              <a:buAutoNum type="arabicPeriod"/>
            </a:pPr>
            <a:r>
              <a:rPr lang="ru-RU" dirty="0" smtClean="0">
                <a:latin typeface="Times New Roman" pitchFamily="18" charset="0"/>
                <a:cs typeface="Times New Roman" pitchFamily="18" charset="0"/>
              </a:rPr>
              <a:t>Способствовать развитию коммуникативных навыков детей и родителей.</a:t>
            </a:r>
          </a:p>
          <a:p>
            <a:pPr marL="342900" lvl="0" indent="-342900" algn="ctr">
              <a:buFont typeface="+mj-lt"/>
              <a:buAutoNum type="arabicPeriod"/>
            </a:pPr>
            <a:r>
              <a:rPr lang="ru-RU" dirty="0" smtClean="0">
                <a:latin typeface="Times New Roman" pitchFamily="18" charset="0"/>
                <a:cs typeface="Times New Roman" pitchFamily="18" charset="0"/>
              </a:rPr>
              <a:t>Создать атмосферу общности </a:t>
            </a:r>
            <a:r>
              <a:rPr lang="ru-RU" dirty="0">
                <a:latin typeface="Times New Roman" pitchFamily="18" charset="0"/>
                <a:cs typeface="Times New Roman" pitchFamily="18" charset="0"/>
              </a:rPr>
              <a:t>интересов, </a:t>
            </a:r>
            <a:r>
              <a:rPr lang="ru-RU" dirty="0" smtClean="0">
                <a:latin typeface="Times New Roman" pitchFamily="18" charset="0"/>
                <a:cs typeface="Times New Roman" pitchFamily="18" charset="0"/>
              </a:rPr>
              <a:t> взаимопонимания между детьми и взрослыми, эмоциональной взаимоподдержки. </a:t>
            </a:r>
          </a:p>
        </p:txBody>
      </p:sp>
      <p:sp>
        <p:nvSpPr>
          <p:cNvPr id="15" name="Прямоугольник 14"/>
          <p:cNvSpPr/>
          <p:nvPr/>
        </p:nvSpPr>
        <p:spPr>
          <a:xfrm>
            <a:off x="1696046" y="4246640"/>
            <a:ext cx="1644425" cy="523220"/>
          </a:xfrm>
          <a:prstGeom prst="rect">
            <a:avLst/>
          </a:prstGeom>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sz="2800" b="1" spc="50" dirty="0" smtClean="0">
                <a:ln w="11430"/>
                <a:solidFill>
                  <a:srgbClr val="000099"/>
                </a:solidFill>
                <a:effectLst>
                  <a:outerShdw blurRad="76200" dist="50800" dir="5400000" algn="tl" rotWithShape="0">
                    <a:srgbClr val="000000">
                      <a:alpha val="65000"/>
                    </a:srgbClr>
                  </a:outerShdw>
                </a:effectLst>
                <a:latin typeface="Times New Roman" pitchFamily="18" charset="0"/>
                <a:cs typeface="Times New Roman" pitchFamily="18" charset="0"/>
              </a:rPr>
              <a:t>Методы:</a:t>
            </a:r>
            <a:endParaRPr lang="ru-RU" sz="2800" b="1" spc="50" dirty="0">
              <a:ln w="11430"/>
              <a:solidFill>
                <a:srgbClr val="000099"/>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16" name="Прямоугольник 15"/>
          <p:cNvSpPr/>
          <p:nvPr/>
        </p:nvSpPr>
        <p:spPr>
          <a:xfrm>
            <a:off x="254232" y="4988814"/>
            <a:ext cx="4572000" cy="923330"/>
          </a:xfrm>
          <a:prstGeom prst="rect">
            <a:avLst/>
          </a:prstGeom>
        </p:spPr>
        <p:txBody>
          <a:bodyPr>
            <a:spAutoFit/>
          </a:bodyPr>
          <a:lstStyle/>
          <a:p>
            <a:r>
              <a:rPr lang="ru-RU" dirty="0">
                <a:latin typeface="Times New Roman" pitchFamily="18" charset="0"/>
                <a:cs typeface="Times New Roman" pitchFamily="18" charset="0"/>
              </a:rPr>
              <a:t>- объяснительно-иллюстративный;</a:t>
            </a:r>
          </a:p>
          <a:p>
            <a:r>
              <a:rPr lang="ru-RU" dirty="0">
                <a:latin typeface="Times New Roman" pitchFamily="18" charset="0"/>
                <a:cs typeface="Times New Roman" pitchFamily="18" charset="0"/>
              </a:rPr>
              <a:t>- игровой; </a:t>
            </a:r>
          </a:p>
          <a:p>
            <a:r>
              <a:rPr lang="ru-RU" dirty="0">
                <a:latin typeface="Times New Roman" pitchFamily="18" charset="0"/>
                <a:cs typeface="Times New Roman" pitchFamily="18" charset="0"/>
              </a:rPr>
              <a:t>- импровизация.</a:t>
            </a:r>
          </a:p>
        </p:txBody>
      </p:sp>
      <p:pic>
        <p:nvPicPr>
          <p:cNvPr id="2050" name="Picture 2" descr="https://sun9-33.userapi.com/c857436/v857436959/fdfc/fpHFu--nT6A.jpg"/>
          <p:cNvPicPr>
            <a:picLocks noChangeAspect="1" noChangeArrowheads="1"/>
          </p:cNvPicPr>
          <p:nvPr/>
        </p:nvPicPr>
        <p:blipFill rotWithShape="1">
          <a:blip r:embed="rId3">
            <a:extLst>
              <a:ext uri="{28A0092B-C50C-407E-A947-70E740481C1C}">
                <a14:useLocalDpi xmlns:a14="http://schemas.microsoft.com/office/drawing/2010/main" val="0"/>
              </a:ext>
            </a:extLst>
          </a:blip>
          <a:srcRect b="9425"/>
          <a:stretch/>
        </p:blipFill>
        <p:spPr bwMode="auto">
          <a:xfrm>
            <a:off x="5182335" y="4005064"/>
            <a:ext cx="3611561" cy="2674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00017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13" name="Picture 4" descr="https://funart.pro/uploads/posts/2020-04/1586710921_24-p-sinie-foni-s-perekhodami-7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V="1">
            <a:off x="0" y="0"/>
            <a:ext cx="9139231" cy="6857524"/>
          </a:xfrm>
          <a:prstGeom prst="rect">
            <a:avLst/>
          </a:prstGeom>
          <a:noFill/>
          <a:extLst>
            <a:ext uri="{909E8E84-426E-40DD-AFC4-6F175D3DCCD1}">
              <a14:hiddenFill xmlns:a14="http://schemas.microsoft.com/office/drawing/2010/main">
                <a:solidFill>
                  <a:srgbClr val="FFFFFF"/>
                </a:solidFill>
              </a14:hiddenFill>
            </a:ext>
          </a:extLst>
        </p:spPr>
      </p:pic>
      <p:sp>
        <p:nvSpPr>
          <p:cNvPr id="74" name="Скругленный прямоугольник 73"/>
          <p:cNvSpPr/>
          <p:nvPr/>
        </p:nvSpPr>
        <p:spPr>
          <a:xfrm>
            <a:off x="16037" y="825154"/>
            <a:ext cx="9107156" cy="5578379"/>
          </a:xfrm>
          <a:prstGeom prst="roundRect">
            <a:avLst/>
          </a:prstGeom>
          <a:ln/>
        </p:spPr>
        <p:style>
          <a:lnRef idx="1">
            <a:schemeClr val="accent5"/>
          </a:lnRef>
          <a:fillRef idx="2">
            <a:schemeClr val="accent5"/>
          </a:fillRef>
          <a:effectRef idx="1">
            <a:schemeClr val="accent5"/>
          </a:effectRef>
          <a:fontRef idx="minor">
            <a:schemeClr val="dk1"/>
          </a:fontRef>
        </p:style>
        <p:txBody>
          <a:bodyPr anchor="ctr"/>
          <a:lstStyle/>
          <a:p>
            <a:pPr algn="ctr">
              <a:defRPr/>
            </a:pPr>
            <a:endParaRPr lang="ru-RU" sz="1600" b="1" i="1" dirty="0">
              <a:latin typeface="Times New Roman" pitchFamily="18" charset="0"/>
              <a:cs typeface="Times New Roman" pitchFamily="18" charset="0"/>
            </a:endParaRPr>
          </a:p>
        </p:txBody>
      </p:sp>
      <p:sp>
        <p:nvSpPr>
          <p:cNvPr id="50" name="Выноска 2 (с границей) 49"/>
          <p:cNvSpPr/>
          <p:nvPr/>
        </p:nvSpPr>
        <p:spPr>
          <a:xfrm rot="16200000" flipH="1">
            <a:off x="7374868" y="4324570"/>
            <a:ext cx="969423" cy="2052797"/>
          </a:xfrm>
          <a:prstGeom prst="accentCallout2">
            <a:avLst>
              <a:gd name="adj1" fmla="val 49935"/>
              <a:gd name="adj2" fmla="val -10431"/>
              <a:gd name="adj3" fmla="val 50198"/>
              <a:gd name="adj4" fmla="val -48902"/>
              <a:gd name="adj5" fmla="val -72382"/>
              <a:gd name="adj6" fmla="val -139291"/>
            </a:avLst>
          </a:prstGeom>
        </p:spPr>
        <p:style>
          <a:lnRef idx="3">
            <a:schemeClr val="lt1"/>
          </a:lnRef>
          <a:fillRef idx="1">
            <a:schemeClr val="accent5"/>
          </a:fillRef>
          <a:effectRef idx="1">
            <a:schemeClr val="accent5"/>
          </a:effectRef>
          <a:fontRef idx="minor">
            <a:schemeClr val="lt1"/>
          </a:fontRef>
        </p:style>
        <p:txBody>
          <a:bodyPr vert="vert" anchor="ctr"/>
          <a:lstStyle/>
          <a:p>
            <a:pPr marL="95250" algn="ctr"/>
            <a:r>
              <a:rPr lang="ru-RU" sz="1600" b="1" dirty="0">
                <a:solidFill>
                  <a:schemeClr val="bg1"/>
                </a:solidFill>
                <a:latin typeface="Times New Roman" pitchFamily="18" charset="0"/>
                <a:cs typeface="Times New Roman" pitchFamily="18" charset="0"/>
              </a:rPr>
              <a:t>Родительский комитет объединения</a:t>
            </a:r>
          </a:p>
          <a:p>
            <a:pPr marL="95250" algn="ctr"/>
            <a:r>
              <a:rPr lang="ru-RU" sz="1600" b="1" dirty="0" smtClean="0">
                <a:solidFill>
                  <a:schemeClr val="bg1"/>
                </a:solidFill>
                <a:latin typeface="Times New Roman" pitchFamily="18" charset="0"/>
                <a:cs typeface="Times New Roman" pitchFamily="18" charset="0"/>
              </a:rPr>
              <a:t>«ИЗО-тема»</a:t>
            </a:r>
            <a:endParaRPr lang="ru-RU" sz="1600" b="1" dirty="0">
              <a:solidFill>
                <a:schemeClr val="bg1"/>
              </a:solidFill>
              <a:latin typeface="Times New Roman" pitchFamily="18" charset="0"/>
              <a:cs typeface="Times New Roman" pitchFamily="18" charset="0"/>
            </a:endParaRPr>
          </a:p>
        </p:txBody>
      </p:sp>
      <p:sp>
        <p:nvSpPr>
          <p:cNvPr id="226" name="Google Shape;226;p45"/>
          <p:cNvSpPr/>
          <p:nvPr/>
        </p:nvSpPr>
        <p:spPr>
          <a:xfrm>
            <a:off x="5408656" y="3756025"/>
            <a:ext cx="1149300" cy="1135200"/>
          </a:xfrm>
          <a:custGeom>
            <a:avLst/>
            <a:gdLst/>
            <a:ahLst/>
            <a:cxnLst/>
            <a:rect l="0" t="0" r="0" b="0"/>
            <a:pathLst>
              <a:path w="120000" h="120000" extrusionOk="0">
                <a:moveTo>
                  <a:pt x="120000" y="6545"/>
                </a:moveTo>
                <a:lnTo>
                  <a:pt x="16243" y="0"/>
                </a:lnTo>
                <a:lnTo>
                  <a:pt x="0" y="67468"/>
                </a:lnTo>
                <a:lnTo>
                  <a:pt x="63314" y="120000"/>
                </a:lnTo>
              </a:path>
            </a:pathLst>
          </a:cu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2400" b="0" i="0" u="none" strike="noStrike" cap="none">
              <a:solidFill>
                <a:srgbClr val="000000"/>
              </a:solidFill>
              <a:latin typeface="Calibri"/>
              <a:ea typeface="Calibri"/>
              <a:cs typeface="Calibri"/>
              <a:sym typeface="Calibri"/>
            </a:endParaRPr>
          </a:p>
        </p:txBody>
      </p:sp>
      <p:sp>
        <p:nvSpPr>
          <p:cNvPr id="252" name="Google Shape;252;p45"/>
          <p:cNvSpPr txBox="1">
            <a:spLocks noGrp="1"/>
          </p:cNvSpPr>
          <p:nvPr>
            <p:ph type="title"/>
          </p:nvPr>
        </p:nvSpPr>
        <p:spPr>
          <a:xfrm>
            <a:off x="34758" y="188640"/>
            <a:ext cx="8999652" cy="758324"/>
          </a:xfrm>
          <a:prstGeom prst="rect">
            <a:avLst/>
          </a:prstGeom>
        </p:spPr>
        <p:txBody>
          <a:bodyPr spcFirstLastPara="1" wrap="square" lIns="91425" tIns="91425" rIns="91425" bIns="91425" anchor="ctr" anchorCtr="0">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lvl="0"/>
            <a:r>
              <a:rPr lang="ru-RU" sz="2800" b="1" spc="50" dirty="0" smtClean="0">
                <a:ln w="11430"/>
                <a:solidFill>
                  <a:srgbClr val="000099"/>
                </a:solidFill>
                <a:effectLst>
                  <a:outerShdw blurRad="76200" dist="50800" dir="5400000" algn="tl" rotWithShape="0">
                    <a:srgbClr val="000000">
                      <a:alpha val="65000"/>
                    </a:srgbClr>
                  </a:outerShdw>
                </a:effectLst>
                <a:latin typeface="Times New Roman" pitchFamily="18" charset="0"/>
                <a:cs typeface="Times New Roman" pitchFamily="18" charset="0"/>
              </a:rPr>
              <a:t>Взаимодействие при организации мероприятия</a:t>
            </a:r>
            <a:br>
              <a:rPr lang="ru-RU" sz="2800" b="1" spc="50" dirty="0" smtClean="0">
                <a:ln w="11430"/>
                <a:solidFill>
                  <a:srgbClr val="000099"/>
                </a:solidFill>
                <a:effectLst>
                  <a:outerShdw blurRad="76200" dist="50800" dir="5400000" algn="tl" rotWithShape="0">
                    <a:srgbClr val="000000">
                      <a:alpha val="65000"/>
                    </a:srgbClr>
                  </a:outerShdw>
                </a:effectLst>
                <a:latin typeface="Times New Roman" pitchFamily="18" charset="0"/>
                <a:cs typeface="Times New Roman" pitchFamily="18" charset="0"/>
              </a:rPr>
            </a:br>
            <a:endParaRPr sz="2800" b="1" spc="50" dirty="0">
              <a:ln w="11430"/>
              <a:solidFill>
                <a:srgbClr val="000099"/>
              </a:soli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6" name="Прямоугольник 5"/>
          <p:cNvSpPr/>
          <p:nvPr/>
        </p:nvSpPr>
        <p:spPr>
          <a:xfrm>
            <a:off x="2583312" y="946964"/>
            <a:ext cx="5589088" cy="1015663"/>
          </a:xfrm>
          <a:prstGeom prst="rect">
            <a:avLst/>
          </a:prstGeom>
        </p:spPr>
        <p:txBody>
          <a:bodyPr wrap="square">
            <a:spAutoFit/>
          </a:bodyPr>
          <a:lstStyle/>
          <a:p>
            <a:pPr marL="531813" indent="273050" fontAlgn="base">
              <a:spcBef>
                <a:spcPct val="0"/>
              </a:spcBef>
              <a:spcAft>
                <a:spcPct val="0"/>
              </a:spcAft>
              <a:buFont typeface="Wingdings" pitchFamily="2" charset="2"/>
              <a:buChar char="ü"/>
            </a:pPr>
            <a:r>
              <a:rPr lang="ru-RU" sz="2000" dirty="0" smtClean="0">
                <a:solidFill>
                  <a:srgbClr val="0000CC"/>
                </a:solidFill>
                <a:latin typeface="Times New Roman" pitchFamily="18" charset="0"/>
                <a:cs typeface="Times New Roman" pitchFamily="18" charset="0"/>
              </a:rPr>
              <a:t>Идея</a:t>
            </a:r>
          </a:p>
          <a:p>
            <a:pPr marL="531813" indent="273050" fontAlgn="base">
              <a:spcBef>
                <a:spcPct val="0"/>
              </a:spcBef>
              <a:spcAft>
                <a:spcPct val="0"/>
              </a:spcAft>
              <a:buFont typeface="Wingdings" pitchFamily="2" charset="2"/>
              <a:buChar char="ü"/>
            </a:pPr>
            <a:r>
              <a:rPr lang="ru-RU" sz="2000" dirty="0" smtClean="0">
                <a:solidFill>
                  <a:srgbClr val="0000CC"/>
                </a:solidFill>
                <a:latin typeface="Times New Roman" pitchFamily="18" charset="0"/>
                <a:cs typeface="Times New Roman" pitchFamily="18" charset="0"/>
              </a:rPr>
              <a:t>Оформление мероприятия</a:t>
            </a:r>
          </a:p>
          <a:p>
            <a:pPr marL="531813" indent="273050" fontAlgn="base">
              <a:spcBef>
                <a:spcPct val="0"/>
              </a:spcBef>
              <a:spcAft>
                <a:spcPct val="0"/>
              </a:spcAft>
              <a:buFont typeface="Wingdings" pitchFamily="2" charset="2"/>
              <a:buChar char="ü"/>
            </a:pPr>
            <a:r>
              <a:rPr lang="ru-RU" sz="2000" dirty="0" smtClean="0">
                <a:solidFill>
                  <a:srgbClr val="0000CC"/>
                </a:solidFill>
                <a:latin typeface="Times New Roman" pitchFamily="18" charset="0"/>
                <a:cs typeface="Times New Roman" pitchFamily="18" charset="0"/>
              </a:rPr>
              <a:t>Организационная подготовка</a:t>
            </a:r>
            <a:endParaRPr lang="ru-RU" sz="2000" dirty="0">
              <a:solidFill>
                <a:srgbClr val="0000CC"/>
              </a:solidFill>
              <a:latin typeface="Times New Roman" pitchFamily="18" charset="0"/>
              <a:cs typeface="Times New Roman" pitchFamily="18" charset="0"/>
            </a:endParaRPr>
          </a:p>
        </p:txBody>
      </p:sp>
      <p:sp>
        <p:nvSpPr>
          <p:cNvPr id="51" name="Выноска 2 (с границей) 50"/>
          <p:cNvSpPr/>
          <p:nvPr/>
        </p:nvSpPr>
        <p:spPr>
          <a:xfrm>
            <a:off x="6864825" y="2044559"/>
            <a:ext cx="2021153" cy="1316836"/>
          </a:xfrm>
          <a:prstGeom prst="accentCallout2">
            <a:avLst>
              <a:gd name="adj1" fmla="val 48919"/>
              <a:gd name="adj2" fmla="val -10183"/>
              <a:gd name="adj3" fmla="val 19466"/>
              <a:gd name="adj4" fmla="val -27728"/>
              <a:gd name="adj5" fmla="val 24311"/>
              <a:gd name="adj6" fmla="val -106382"/>
            </a:avLst>
          </a:prstGeom>
        </p:spPr>
        <p:style>
          <a:lnRef idx="1">
            <a:schemeClr val="accent2"/>
          </a:lnRef>
          <a:fillRef idx="3">
            <a:schemeClr val="accent2"/>
          </a:fillRef>
          <a:effectRef idx="2">
            <a:schemeClr val="accent2"/>
          </a:effectRef>
          <a:fontRef idx="minor">
            <a:schemeClr val="lt1"/>
          </a:fontRef>
        </p:style>
        <p:txBody>
          <a:bodyPr anchor="ctr"/>
          <a:lstStyle/>
          <a:p>
            <a:pPr marL="95250" algn="ctr"/>
            <a:r>
              <a:rPr lang="ru-RU" sz="1500" b="1" dirty="0" smtClean="0">
                <a:solidFill>
                  <a:schemeClr val="bg1"/>
                </a:solidFill>
                <a:latin typeface="Times New Roman" pitchFamily="18" charset="0"/>
                <a:cs typeface="Times New Roman" pitchFamily="18" charset="0"/>
              </a:rPr>
              <a:t>Родительский комитет объединения</a:t>
            </a:r>
          </a:p>
          <a:p>
            <a:pPr marL="95250" algn="ctr"/>
            <a:r>
              <a:rPr lang="ru-RU" sz="1500" b="1" dirty="0" smtClean="0">
                <a:solidFill>
                  <a:schemeClr val="bg1"/>
                </a:solidFill>
                <a:latin typeface="Times New Roman" pitchFamily="18" charset="0"/>
                <a:cs typeface="Times New Roman" pitchFamily="18" charset="0"/>
              </a:rPr>
              <a:t>«Мастерица»</a:t>
            </a:r>
            <a:endParaRPr lang="ru-RU" sz="1500" b="1" dirty="0">
              <a:solidFill>
                <a:schemeClr val="bg1"/>
              </a:solidFill>
              <a:latin typeface="Times New Roman" pitchFamily="18" charset="0"/>
              <a:cs typeface="Times New Roman" pitchFamily="18" charset="0"/>
            </a:endParaRPr>
          </a:p>
        </p:txBody>
      </p:sp>
      <p:sp>
        <p:nvSpPr>
          <p:cNvPr id="53" name="Выноска 2 (с границей) 52"/>
          <p:cNvSpPr/>
          <p:nvPr/>
        </p:nvSpPr>
        <p:spPr>
          <a:xfrm flipH="1">
            <a:off x="36844" y="3304034"/>
            <a:ext cx="1695234" cy="1656788"/>
          </a:xfrm>
          <a:prstGeom prst="accentCallout2">
            <a:avLst>
              <a:gd name="adj1" fmla="val 51360"/>
              <a:gd name="adj2" fmla="val -8652"/>
              <a:gd name="adj3" fmla="val 51064"/>
              <a:gd name="adj4" fmla="val -49520"/>
              <a:gd name="adj5" fmla="val 8354"/>
              <a:gd name="adj6" fmla="val -83232"/>
            </a:avLst>
          </a:prstGeom>
        </p:spPr>
        <p:style>
          <a:lnRef idx="1">
            <a:schemeClr val="accent2"/>
          </a:lnRef>
          <a:fillRef idx="3">
            <a:schemeClr val="accent2"/>
          </a:fillRef>
          <a:effectRef idx="2">
            <a:schemeClr val="accent2"/>
          </a:effectRef>
          <a:fontRef idx="minor">
            <a:schemeClr val="lt1"/>
          </a:fontRef>
        </p:style>
        <p:txBody>
          <a:bodyPr vert="horz" anchor="ctr"/>
          <a:lstStyle/>
          <a:p>
            <a:pPr marL="95250" algn="ctr"/>
            <a:r>
              <a:rPr lang="ru-RU" sz="1500" b="1" dirty="0">
                <a:solidFill>
                  <a:schemeClr val="bg1"/>
                </a:solidFill>
                <a:latin typeface="Times New Roman" pitchFamily="18" charset="0"/>
                <a:cs typeface="Times New Roman" pitchFamily="18" charset="0"/>
              </a:rPr>
              <a:t>Родительский комитет объединения</a:t>
            </a:r>
          </a:p>
          <a:p>
            <a:pPr marL="95250" algn="ctr"/>
            <a:r>
              <a:rPr lang="ru-RU" sz="1500" b="1" dirty="0">
                <a:solidFill>
                  <a:schemeClr val="bg1"/>
                </a:solidFill>
                <a:latin typeface="Times New Roman" pitchFamily="18" charset="0"/>
                <a:cs typeface="Times New Roman" pitchFamily="18" charset="0"/>
              </a:rPr>
              <a:t>«Мастерица»</a:t>
            </a:r>
          </a:p>
        </p:txBody>
      </p:sp>
      <p:graphicFrame>
        <p:nvGraphicFramePr>
          <p:cNvPr id="54" name="Схема 53"/>
          <p:cNvGraphicFramePr/>
          <p:nvPr>
            <p:extLst>
              <p:ext uri="{D42A27DB-BD31-4B8C-83A1-F6EECF244321}">
                <p14:modId xmlns:p14="http://schemas.microsoft.com/office/powerpoint/2010/main" val="1577750994"/>
              </p:ext>
            </p:extLst>
          </p:nvPr>
        </p:nvGraphicFramePr>
        <p:xfrm>
          <a:off x="1834047" y="1962628"/>
          <a:ext cx="5186225" cy="296112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5" name="Выноска 2 (с границей) 54"/>
          <p:cNvSpPr/>
          <p:nvPr/>
        </p:nvSpPr>
        <p:spPr>
          <a:xfrm rot="16200000" flipH="1">
            <a:off x="4522121" y="4926097"/>
            <a:ext cx="869572" cy="2472938"/>
          </a:xfrm>
          <a:prstGeom prst="accentCallout2">
            <a:avLst>
              <a:gd name="adj1" fmla="val 48279"/>
              <a:gd name="adj2" fmla="val -20872"/>
              <a:gd name="adj3" fmla="val 62604"/>
              <a:gd name="adj4" fmla="val -70324"/>
              <a:gd name="adj5" fmla="val 44958"/>
              <a:gd name="adj6" fmla="val -132202"/>
            </a:avLst>
          </a:prstGeom>
        </p:spPr>
        <p:style>
          <a:lnRef idx="3">
            <a:schemeClr val="lt1"/>
          </a:lnRef>
          <a:fillRef idx="1">
            <a:schemeClr val="accent5"/>
          </a:fillRef>
          <a:effectRef idx="1">
            <a:schemeClr val="accent5"/>
          </a:effectRef>
          <a:fontRef idx="minor">
            <a:schemeClr val="lt1"/>
          </a:fontRef>
        </p:style>
        <p:txBody>
          <a:bodyPr vert="vert" anchor="ctr"/>
          <a:lstStyle/>
          <a:p>
            <a:pPr marL="95250" algn="ctr"/>
            <a:r>
              <a:rPr lang="ru-RU" sz="1600" b="1" dirty="0">
                <a:solidFill>
                  <a:schemeClr val="bg1"/>
                </a:solidFill>
                <a:latin typeface="Times New Roman" pitchFamily="18" charset="0"/>
                <a:cs typeface="Times New Roman" pitchFamily="18" charset="0"/>
              </a:rPr>
              <a:t>Родительский комитет объединения</a:t>
            </a:r>
          </a:p>
          <a:p>
            <a:pPr marL="95250" algn="ctr"/>
            <a:r>
              <a:rPr lang="ru-RU" sz="1600" b="1" dirty="0" smtClean="0">
                <a:solidFill>
                  <a:schemeClr val="bg1"/>
                </a:solidFill>
                <a:latin typeface="Times New Roman" pitchFamily="18" charset="0"/>
                <a:cs typeface="Times New Roman" pitchFamily="18" charset="0"/>
              </a:rPr>
              <a:t>«Акварелька»</a:t>
            </a:r>
            <a:endParaRPr lang="ru-RU" sz="1600" b="1" dirty="0">
              <a:solidFill>
                <a:schemeClr val="bg1"/>
              </a:solidFill>
              <a:latin typeface="Times New Roman" pitchFamily="18" charset="0"/>
              <a:cs typeface="Times New Roman" pitchFamily="18" charset="0"/>
            </a:endParaRPr>
          </a:p>
        </p:txBody>
      </p:sp>
      <p:sp>
        <p:nvSpPr>
          <p:cNvPr id="56" name="Выноска 2 (с границей) 55"/>
          <p:cNvSpPr/>
          <p:nvPr/>
        </p:nvSpPr>
        <p:spPr>
          <a:xfrm flipH="1">
            <a:off x="423472" y="5157192"/>
            <a:ext cx="2159840" cy="1129880"/>
          </a:xfrm>
          <a:prstGeom prst="accentCallout2">
            <a:avLst>
              <a:gd name="adj1" fmla="val 52851"/>
              <a:gd name="adj2" fmla="val -6639"/>
              <a:gd name="adj3" fmla="val 48805"/>
              <a:gd name="adj4" fmla="val -29496"/>
              <a:gd name="adj5" fmla="val -24381"/>
              <a:gd name="adj6" fmla="val -51270"/>
            </a:avLst>
          </a:prstGeom>
        </p:spPr>
        <p:style>
          <a:lnRef idx="3">
            <a:schemeClr val="lt1"/>
          </a:lnRef>
          <a:fillRef idx="1">
            <a:schemeClr val="accent5"/>
          </a:fillRef>
          <a:effectRef idx="1">
            <a:schemeClr val="accent5"/>
          </a:effectRef>
          <a:fontRef idx="minor">
            <a:schemeClr val="lt1"/>
          </a:fontRef>
        </p:style>
        <p:txBody>
          <a:bodyPr vert="horz" anchor="ctr"/>
          <a:lstStyle/>
          <a:p>
            <a:pPr marL="95250" algn="ctr"/>
            <a:r>
              <a:rPr lang="ru-RU" sz="1500" b="1" dirty="0">
                <a:solidFill>
                  <a:schemeClr val="bg1"/>
                </a:solidFill>
                <a:latin typeface="Times New Roman" pitchFamily="18" charset="0"/>
                <a:cs typeface="Times New Roman" pitchFamily="18" charset="0"/>
              </a:rPr>
              <a:t>Родительский комитет объединения</a:t>
            </a:r>
          </a:p>
          <a:p>
            <a:pPr marL="95250" algn="ctr"/>
            <a:r>
              <a:rPr lang="ru-RU" sz="1500" b="1" dirty="0" smtClean="0">
                <a:solidFill>
                  <a:schemeClr val="bg1"/>
                </a:solidFill>
                <a:latin typeface="Times New Roman" pitchFamily="18" charset="0"/>
                <a:cs typeface="Times New Roman" pitchFamily="18" charset="0"/>
              </a:rPr>
              <a:t>«Мозаика»</a:t>
            </a:r>
            <a:endParaRPr lang="ru-RU" sz="1500" b="1" dirty="0">
              <a:solidFill>
                <a:schemeClr val="bg1"/>
              </a:solidFill>
              <a:latin typeface="Times New Roman" pitchFamily="18" charset="0"/>
              <a:cs typeface="Times New Roman" pitchFamily="18" charset="0"/>
            </a:endParaRPr>
          </a:p>
        </p:txBody>
      </p:sp>
      <p:pic>
        <p:nvPicPr>
          <p:cNvPr id="14" name="Рисунок 13" descr="http://www.radugakhb.ru/files/photogallery/4539.jpg"/>
          <p:cNvPicPr/>
          <p:nvPr/>
        </p:nvPicPr>
        <p:blipFill rotWithShape="1">
          <a:blip r:embed="rId9" cstate="print">
            <a:extLst>
              <a:ext uri="{28A0092B-C50C-407E-A947-70E740481C1C}">
                <a14:useLocalDpi xmlns:a14="http://schemas.microsoft.com/office/drawing/2010/main" val="0"/>
              </a:ext>
            </a:extLst>
          </a:blip>
          <a:srcRect t="13075" b="6886"/>
          <a:stretch/>
        </p:blipFill>
        <p:spPr bwMode="auto">
          <a:xfrm>
            <a:off x="487357" y="793675"/>
            <a:ext cx="2095955" cy="2489599"/>
          </a:xfrm>
          <a:prstGeom prst="rect">
            <a:avLst/>
          </a:prstGeom>
          <a:ln>
            <a:noFill/>
          </a:ln>
          <a:effectLst>
            <a:softEdge rad="1125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1411388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36512" y="-10583"/>
            <a:ext cx="9166018" cy="6895967"/>
          </a:xfrm>
          <a:prstGeom prst="rect">
            <a:avLst/>
          </a:prstGeom>
          <a:noFill/>
          <a:extLst>
            <a:ext uri="{909E8E84-426E-40DD-AFC4-6F175D3DCCD1}">
              <a14:hiddenFill xmlns:a14="http://schemas.microsoft.com/office/drawing/2010/main">
                <a:solidFill>
                  <a:srgbClr val="FFFFFF"/>
                </a:solidFill>
              </a14:hiddenFill>
            </a:ext>
          </a:extLst>
        </p:spPr>
      </p:pic>
      <p:sp>
        <p:nvSpPr>
          <p:cNvPr id="6" name="Скругленный прямоугольник 5"/>
          <p:cNvSpPr/>
          <p:nvPr/>
        </p:nvSpPr>
        <p:spPr>
          <a:xfrm>
            <a:off x="424343" y="459990"/>
            <a:ext cx="4464496" cy="504056"/>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7" name="Прямоугольник 6"/>
          <p:cNvSpPr/>
          <p:nvPr/>
        </p:nvSpPr>
        <p:spPr>
          <a:xfrm>
            <a:off x="784991" y="481771"/>
            <a:ext cx="3766737" cy="400110"/>
          </a:xfrm>
          <a:prstGeom prst="rect">
            <a:avLst/>
          </a:prstGeom>
        </p:spPr>
        <p:txBody>
          <a:bodyPr wrap="none">
            <a:spAutoFit/>
          </a:bodyPr>
          <a:lstStyle/>
          <a:p>
            <a:r>
              <a:rPr lang="ru-RU" sz="2000" b="1" dirty="0" smtClean="0">
                <a:solidFill>
                  <a:srgbClr val="000099"/>
                </a:solidFill>
                <a:latin typeface="Times New Roman" pitchFamily="18" charset="0"/>
                <a:cs typeface="Times New Roman" pitchFamily="18" charset="0"/>
              </a:rPr>
              <a:t>Образовательные технологии</a:t>
            </a:r>
            <a:r>
              <a:rPr lang="ru-RU"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 </a:t>
            </a:r>
            <a:endParaRPr lang="ru-RU"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8" name="Прямоугольник 7"/>
          <p:cNvSpPr/>
          <p:nvPr/>
        </p:nvSpPr>
        <p:spPr>
          <a:xfrm>
            <a:off x="370591" y="1074517"/>
            <a:ext cx="4572000" cy="1200329"/>
          </a:xfrm>
          <a:prstGeom prst="rect">
            <a:avLst/>
          </a:prstGeom>
        </p:spPr>
        <p:txBody>
          <a:bodyPr>
            <a:spAutoFit/>
          </a:bodyPr>
          <a:lstStyle/>
          <a:p>
            <a:pPr algn="ctr"/>
            <a:r>
              <a:rPr lang="ru-RU" b="1" dirty="0">
                <a:latin typeface="Times New Roman" pitchFamily="18" charset="0"/>
                <a:cs typeface="Times New Roman" pitchFamily="18" charset="0"/>
              </a:rPr>
              <a:t>- </a:t>
            </a:r>
            <a:r>
              <a:rPr lang="ru-RU" dirty="0">
                <a:latin typeface="Times New Roman" pitchFamily="18" charset="0"/>
                <a:cs typeface="Times New Roman" pitchFamily="18" charset="0"/>
              </a:rPr>
              <a:t>ИКТ - технологии</a:t>
            </a:r>
          </a:p>
          <a:p>
            <a:pPr algn="ctr"/>
            <a:r>
              <a:rPr lang="ru-RU" dirty="0">
                <a:latin typeface="Times New Roman" pitchFamily="18" charset="0"/>
                <a:cs typeface="Times New Roman" pitchFamily="18" charset="0"/>
              </a:rPr>
              <a:t>- личностно-ориентированная</a:t>
            </a:r>
          </a:p>
          <a:p>
            <a:pPr algn="ctr"/>
            <a:r>
              <a:rPr lang="ru-RU" dirty="0">
                <a:latin typeface="Times New Roman" pitchFamily="18" charset="0"/>
                <a:cs typeface="Times New Roman" pitchFamily="18" charset="0"/>
              </a:rPr>
              <a:t>- развивающая</a:t>
            </a:r>
          </a:p>
          <a:p>
            <a:pPr algn="ctr"/>
            <a:r>
              <a:rPr lang="ru-RU" dirty="0">
                <a:latin typeface="Times New Roman" pitchFamily="18" charset="0"/>
                <a:cs typeface="Times New Roman" pitchFamily="18" charset="0"/>
              </a:rPr>
              <a:t>- игровая</a:t>
            </a:r>
          </a:p>
        </p:txBody>
      </p:sp>
      <p:pic>
        <p:nvPicPr>
          <p:cNvPr id="9218" name="Picture 2" descr="https://3.bp.blogspot.com/-0mPpugTgAis/V0CKShh5ppI/AAAAAAAABJY/Enhwjoh05BcXhHRg9lpszU87XMlKuqQdwCLcB/s1600/Prosperity%2BWallpaper11.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34727" y="399122"/>
            <a:ext cx="3534272" cy="265070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0" name="Скругленный прямоугольник 9"/>
          <p:cNvSpPr/>
          <p:nvPr/>
        </p:nvSpPr>
        <p:spPr>
          <a:xfrm>
            <a:off x="4282722" y="3263203"/>
            <a:ext cx="4464496" cy="504056"/>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11" name="Прямоугольник 10"/>
          <p:cNvSpPr/>
          <p:nvPr/>
        </p:nvSpPr>
        <p:spPr>
          <a:xfrm>
            <a:off x="5649238" y="3316922"/>
            <a:ext cx="1838965" cy="461665"/>
          </a:xfrm>
          <a:prstGeom prst="rect">
            <a:avLst/>
          </a:prstGeom>
        </p:spPr>
        <p:txBody>
          <a:bodyPr wrap="none">
            <a:spAutoFit/>
          </a:bodyPr>
          <a:lstStyle/>
          <a:p>
            <a:r>
              <a:rPr lang="ru-RU" sz="2400" b="1" dirty="0" smtClean="0">
                <a:solidFill>
                  <a:srgbClr val="000099"/>
                </a:solidFill>
                <a:latin typeface="Times New Roman" pitchFamily="18" charset="0"/>
                <a:cs typeface="Times New Roman" pitchFamily="18" charset="0"/>
              </a:rPr>
              <a:t>Участники:</a:t>
            </a:r>
            <a:endParaRPr lang="ru-RU" sz="2400" b="1" dirty="0">
              <a:solidFill>
                <a:srgbClr val="000099"/>
              </a:solidFill>
              <a:latin typeface="Times New Roman" pitchFamily="18" charset="0"/>
              <a:cs typeface="Times New Roman" pitchFamily="18" charset="0"/>
            </a:endParaRPr>
          </a:p>
        </p:txBody>
      </p:sp>
      <p:sp>
        <p:nvSpPr>
          <p:cNvPr id="9" name="Прямоугольник 8"/>
          <p:cNvSpPr/>
          <p:nvPr/>
        </p:nvSpPr>
        <p:spPr>
          <a:xfrm>
            <a:off x="4716016" y="3933056"/>
            <a:ext cx="3310990" cy="1015663"/>
          </a:xfrm>
          <a:prstGeom prst="rect">
            <a:avLst/>
          </a:prstGeom>
        </p:spPr>
        <p:txBody>
          <a:bodyPr wrap="square">
            <a:spAutoFit/>
          </a:bodyPr>
          <a:lstStyle/>
          <a:p>
            <a:pPr marL="285750" indent="-285750">
              <a:buFont typeface="Wingdings" pitchFamily="2" charset="2"/>
              <a:buChar char="Ø"/>
            </a:pPr>
            <a:r>
              <a:rPr lang="ru-RU" dirty="0" smtClean="0">
                <a:latin typeface="Times New Roman" pitchFamily="18" charset="0"/>
                <a:cs typeface="Times New Roman" pitchFamily="18" charset="0"/>
              </a:rPr>
              <a:t>школьники, 7-14  </a:t>
            </a:r>
            <a:r>
              <a:rPr lang="ru-RU" sz="2000" dirty="0" smtClean="0">
                <a:latin typeface="Times New Roman" pitchFamily="18" charset="0"/>
                <a:cs typeface="Times New Roman" pitchFamily="18" charset="0"/>
              </a:rPr>
              <a:t>лет, </a:t>
            </a:r>
          </a:p>
          <a:p>
            <a:pPr marL="285750" indent="-285750">
              <a:buFont typeface="Wingdings" pitchFamily="2" charset="2"/>
              <a:buChar char="Ø"/>
            </a:pPr>
            <a:r>
              <a:rPr lang="ru-RU" sz="2000" dirty="0" smtClean="0">
                <a:latin typeface="Times New Roman" pitchFamily="18" charset="0"/>
                <a:cs typeface="Times New Roman" pitchFamily="18" charset="0"/>
              </a:rPr>
              <a:t>родители</a:t>
            </a:r>
          </a:p>
          <a:p>
            <a:pPr marL="285750" indent="-285750">
              <a:buFont typeface="Wingdings" pitchFamily="2" charset="2"/>
              <a:buChar char="Ø"/>
            </a:pPr>
            <a:r>
              <a:rPr lang="ru-RU" sz="2000" dirty="0" smtClean="0">
                <a:latin typeface="Times New Roman" pitchFamily="18" charset="0"/>
                <a:cs typeface="Times New Roman" pitchFamily="18" charset="0"/>
              </a:rPr>
              <a:t>педагоги объединений</a:t>
            </a:r>
            <a:endParaRPr lang="ru-RU" dirty="0">
              <a:latin typeface="Times New Roman" pitchFamily="18" charset="0"/>
              <a:cs typeface="Times New Roman" pitchFamily="18" charset="0"/>
            </a:endParaRPr>
          </a:p>
        </p:txBody>
      </p:sp>
      <p:pic>
        <p:nvPicPr>
          <p:cNvPr id="9220" name="Picture 4" descr="https://www.culture.ru/storage/images/c982b9776672b715a5d8b7f0c3ef9603/65907178f5dfac7a09b4e6a4bde6f54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4343" y="3115792"/>
            <a:ext cx="3600400" cy="270030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14" name="Скругленный прямоугольник 13"/>
          <p:cNvSpPr/>
          <p:nvPr/>
        </p:nvSpPr>
        <p:spPr>
          <a:xfrm>
            <a:off x="4310344" y="5157192"/>
            <a:ext cx="4464496" cy="504056"/>
          </a:xfrm>
          <a:prstGeom prst="round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p>
        </p:txBody>
      </p:sp>
      <p:sp>
        <p:nvSpPr>
          <p:cNvPr id="5" name="Прямоугольник 4"/>
          <p:cNvSpPr/>
          <p:nvPr/>
        </p:nvSpPr>
        <p:spPr>
          <a:xfrm>
            <a:off x="4282722" y="5157192"/>
            <a:ext cx="4572000" cy="461665"/>
          </a:xfrm>
          <a:prstGeom prst="rect">
            <a:avLst/>
          </a:prstGeom>
        </p:spPr>
        <p:txBody>
          <a:bodyPr>
            <a:spAutoFit/>
          </a:bodyPr>
          <a:lstStyle/>
          <a:p>
            <a:pPr algn="ctr"/>
            <a:r>
              <a:rPr lang="ru-RU" sz="2400" b="1" dirty="0" smtClean="0">
                <a:solidFill>
                  <a:srgbClr val="000099"/>
                </a:solidFill>
                <a:latin typeface="Times New Roman" pitchFamily="18" charset="0"/>
                <a:cs typeface="Times New Roman" pitchFamily="18" charset="0"/>
              </a:rPr>
              <a:t>Оборудование:</a:t>
            </a:r>
            <a:endParaRPr lang="ru-RU" sz="2400" b="1" dirty="0">
              <a:solidFill>
                <a:srgbClr val="000099"/>
              </a:solidFill>
              <a:latin typeface="Times New Roman" pitchFamily="18" charset="0"/>
              <a:cs typeface="Times New Roman" pitchFamily="18" charset="0"/>
            </a:endParaRPr>
          </a:p>
        </p:txBody>
      </p:sp>
      <p:sp>
        <p:nvSpPr>
          <p:cNvPr id="12" name="Прямоугольник 11"/>
          <p:cNvSpPr/>
          <p:nvPr/>
        </p:nvSpPr>
        <p:spPr>
          <a:xfrm>
            <a:off x="4999638" y="5816092"/>
            <a:ext cx="3138167" cy="400110"/>
          </a:xfrm>
          <a:prstGeom prst="rect">
            <a:avLst/>
          </a:prstGeom>
        </p:spPr>
        <p:txBody>
          <a:bodyPr wrap="none">
            <a:spAutoFit/>
          </a:bodyPr>
          <a:lstStyle/>
          <a:p>
            <a:r>
              <a:rPr lang="ru-RU" sz="2000" dirty="0">
                <a:latin typeface="Times New Roman" pitchFamily="18" charset="0"/>
                <a:cs typeface="Times New Roman" pitchFamily="18" charset="0"/>
              </a:rPr>
              <a:t>мультимедийный проектор</a:t>
            </a:r>
          </a:p>
        </p:txBody>
      </p:sp>
    </p:spTree>
    <p:extLst>
      <p:ext uri="{BB962C8B-B14F-4D97-AF65-F5344CB8AC3E}">
        <p14:creationId xmlns:p14="http://schemas.microsoft.com/office/powerpoint/2010/main" val="13139256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V="1">
            <a:off x="-29242" y="7426"/>
            <a:ext cx="9427585" cy="6857524"/>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4814" y="116632"/>
            <a:ext cx="8229600" cy="1143000"/>
          </a:xfrm>
        </p:spPr>
        <p:txBody>
          <a:bodyPr>
            <a:normAutofit/>
          </a:bodyPr>
          <a:lstStyle/>
          <a:p>
            <a:r>
              <a:rPr lang="ru-RU" b="1" dirty="0" smtClean="0">
                <a:ln w="17780" cmpd="sng">
                  <a:solidFill>
                    <a:srgbClr val="FFFFFF"/>
                  </a:solidFill>
                  <a:prstDash val="solid"/>
                  <a:miter lim="800000"/>
                </a:ln>
                <a:solidFill>
                  <a:srgbClr val="000099"/>
                </a:solidFill>
                <a:effectLst>
                  <a:outerShdw blurRad="38100" dist="38100" dir="2700000" algn="tl">
                    <a:srgbClr val="000000">
                      <a:alpha val="43137"/>
                    </a:srgbClr>
                  </a:outerShdw>
                </a:effectLst>
                <a:latin typeface="Times New Roman" pitchFamily="18" charset="0"/>
                <a:cs typeface="Times New Roman" pitchFamily="18" charset="0"/>
              </a:rPr>
              <a:t> Обзор интерактивной игры</a:t>
            </a:r>
            <a:endParaRPr lang="ru-RU" b="1" dirty="0">
              <a:ln w="17780" cmpd="sng">
                <a:solidFill>
                  <a:srgbClr val="FFFFFF"/>
                </a:solidFill>
                <a:prstDash val="solid"/>
                <a:miter lim="800000"/>
              </a:ln>
              <a:solidFill>
                <a:srgbClr val="000099"/>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8193" name="Picture 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867" r="5104"/>
          <a:stretch/>
        </p:blipFill>
        <p:spPr bwMode="auto">
          <a:xfrm>
            <a:off x="5364088" y="1067641"/>
            <a:ext cx="3395189" cy="212130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Прямоугольник 7"/>
          <p:cNvSpPr/>
          <p:nvPr/>
        </p:nvSpPr>
        <p:spPr>
          <a:xfrm>
            <a:off x="2383540" y="5877272"/>
            <a:ext cx="4681538" cy="400110"/>
          </a:xfrm>
          <a:prstGeom prst="rect">
            <a:avLst/>
          </a:prstGeom>
        </p:spPr>
        <p:txBody>
          <a:bodyPr wrap="none">
            <a:spAutoFit/>
          </a:bodyPr>
          <a:lstStyle/>
          <a:p>
            <a:r>
              <a:rPr lang="ru-RU" sz="2000" dirty="0" smtClean="0">
                <a:latin typeface="Times New Roman" pitchFamily="18" charset="0"/>
                <a:cs typeface="Times New Roman" pitchFamily="18" charset="0"/>
              </a:rPr>
              <a:t>Содержание игры – см. Приложение  №2</a:t>
            </a:r>
            <a:endParaRPr lang="ru-RU" sz="2000" dirty="0">
              <a:latin typeface="Times New Roman" pitchFamily="18" charset="0"/>
              <a:cs typeface="Times New Roman" pitchFamily="18" charset="0"/>
            </a:endParaRPr>
          </a:p>
        </p:txBody>
      </p:sp>
      <p:sp>
        <p:nvSpPr>
          <p:cNvPr id="6" name="Заголовок 1"/>
          <p:cNvSpPr txBox="1">
            <a:spLocks/>
          </p:cNvSpPr>
          <p:nvPr/>
        </p:nvSpPr>
        <p:spPr>
          <a:xfrm>
            <a:off x="216955" y="4272187"/>
            <a:ext cx="8229600" cy="1143000"/>
          </a:xfrm>
          <a:prstGeom prst="rect">
            <a:avLst/>
          </a:prstGeom>
        </p:spPr>
        <p:txBody>
          <a:bodyPr vert="horz" lIns="91440" tIns="45720" rIns="91440" bIns="45720" rtlCol="0" anchor="ct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b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b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a:t>
            </a:r>
            <a:endParaRPr lang="ru-RU"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7" name="Заголовок 1"/>
          <p:cNvSpPr txBox="1">
            <a:spLocks/>
          </p:cNvSpPr>
          <p:nvPr/>
        </p:nvSpPr>
        <p:spPr>
          <a:xfrm>
            <a:off x="216954" y="1556792"/>
            <a:ext cx="5147133"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3200" b="1" dirty="0" smtClean="0">
                <a:solidFill>
                  <a:srgbClr val="000099"/>
                </a:solidFill>
                <a:latin typeface="Times New Roman" pitchFamily="18" charset="0"/>
                <a:cs typeface="Times New Roman" pitchFamily="18" charset="0"/>
              </a:rPr>
              <a:t> Прототип игры:</a:t>
            </a:r>
            <a:br>
              <a:rPr lang="ru-RU" sz="3200" b="1" dirty="0" smtClean="0">
                <a:solidFill>
                  <a:srgbClr val="000099"/>
                </a:solidFill>
                <a:latin typeface="Times New Roman" pitchFamily="18" charset="0"/>
                <a:cs typeface="Times New Roman" pitchFamily="18" charset="0"/>
              </a:rPr>
            </a:br>
            <a:r>
              <a:rPr lang="ru-RU" sz="3200" b="1" dirty="0">
                <a:solidFill>
                  <a:srgbClr val="000099"/>
                </a:solidFill>
                <a:latin typeface="Times New Roman" pitchFamily="18" charset="0"/>
                <a:cs typeface="Times New Roman" pitchFamily="18" charset="0"/>
              </a:rPr>
              <a:t>российская командная </a:t>
            </a:r>
            <a:r>
              <a:rPr lang="ru-RU" sz="3200" b="1" dirty="0" smtClean="0">
                <a:solidFill>
                  <a:srgbClr val="000099"/>
                </a:solidFill>
                <a:latin typeface="Times New Roman" pitchFamily="18" charset="0"/>
                <a:cs typeface="Times New Roman" pitchFamily="18" charset="0"/>
              </a:rPr>
              <a:t>телеигра </a:t>
            </a:r>
          </a:p>
          <a:p>
            <a:r>
              <a:rPr lang="ru-RU" sz="3200" b="1" dirty="0" smtClean="0">
                <a:solidFill>
                  <a:srgbClr val="000099"/>
                </a:solidFill>
                <a:latin typeface="Times New Roman" pitchFamily="18" charset="0"/>
                <a:cs typeface="Times New Roman" pitchFamily="18" charset="0"/>
              </a:rPr>
              <a:t>«100 к одному»</a:t>
            </a:r>
            <a:endParaRPr lang="ru-RU" sz="3200" b="1" dirty="0">
              <a:solidFill>
                <a:srgbClr val="000099"/>
              </a:solidFill>
              <a:latin typeface="Times New Roman" pitchFamily="18" charset="0"/>
              <a:cs typeface="Times New Roman" pitchFamily="18" charset="0"/>
            </a:endParaRPr>
          </a:p>
        </p:txBody>
      </p:sp>
      <p:sp>
        <p:nvSpPr>
          <p:cNvPr id="9" name="Прямоугольник 8"/>
          <p:cNvSpPr/>
          <p:nvPr/>
        </p:nvSpPr>
        <p:spPr>
          <a:xfrm>
            <a:off x="616098" y="3412526"/>
            <a:ext cx="8136904" cy="2308324"/>
          </a:xfrm>
          <a:prstGeom prst="rect">
            <a:avLst/>
          </a:prstGeom>
        </p:spPr>
        <p:txBody>
          <a:bodyPr wrap="square">
            <a:spAutoFit/>
          </a:bodyPr>
          <a:lstStyle/>
          <a:p>
            <a:pPr lvl="0" algn="ctr"/>
            <a:r>
              <a:rPr lang="ru-RU" dirty="0" smtClean="0">
                <a:latin typeface="Times New Roman" pitchFamily="18" charset="0"/>
                <a:cs typeface="Times New Roman" pitchFamily="18" charset="0"/>
              </a:rPr>
              <a:t>На основе игры «100 к одному» разработана интерактивная игра, адаптированная для родителей. </a:t>
            </a:r>
          </a:p>
          <a:p>
            <a:pPr lvl="0" algn="ctr"/>
            <a:r>
              <a:rPr lang="ru-RU" dirty="0">
                <a:latin typeface="Times New Roman" pitchFamily="18" charset="0"/>
                <a:cs typeface="Times New Roman" pitchFamily="18" charset="0"/>
              </a:rPr>
              <a:t>В игре соревнуются две команды, каждая из которых состоит из пяти человек. Весь игровой процесс состоит из пяти раундов — «Простая игра», «Двойная игра», «Тройная игра», «Игра наоборот» и «Большая игра». Важную роль в игре выполняет табло, на котором отображаются шесть самых популярных вариантов ответов на вопросы (изначально скрытых, как раз их и нужно угадать) и шесть индикаторов промаха (по три на команду). </a:t>
            </a:r>
            <a:endParaRPr lang="ru-RU"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1355938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5"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V="1">
            <a:off x="-29242" y="7426"/>
            <a:ext cx="9427585" cy="6857524"/>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3644553" y="260648"/>
            <a:ext cx="2079993" cy="461665"/>
          </a:xfrm>
          <a:prstGeom prst="rect">
            <a:avLst/>
          </a:prstGeom>
        </p:spPr>
        <p:txBody>
          <a:bodyPr wrap="none">
            <a:spAutoFit/>
          </a:bodyPr>
          <a:lstStyle/>
          <a:p>
            <a:r>
              <a:rPr lang="ru-RU" sz="2400" b="1" dirty="0">
                <a:solidFill>
                  <a:srgbClr val="000099"/>
                </a:solidFill>
                <a:latin typeface="Times New Roman" pitchFamily="18" charset="0"/>
                <a:cs typeface="Times New Roman" pitchFamily="18" charset="0"/>
              </a:rPr>
              <a:t>Простая игра</a:t>
            </a:r>
          </a:p>
        </p:txBody>
      </p:sp>
      <p:sp>
        <p:nvSpPr>
          <p:cNvPr id="7" name="Прямоугольник 6"/>
          <p:cNvSpPr/>
          <p:nvPr/>
        </p:nvSpPr>
        <p:spPr>
          <a:xfrm>
            <a:off x="285638" y="722313"/>
            <a:ext cx="8858361" cy="923330"/>
          </a:xfrm>
          <a:prstGeom prst="rect">
            <a:avLst/>
          </a:prstGeom>
        </p:spPr>
        <p:txBody>
          <a:bodyPr wrap="square">
            <a:spAutoFit/>
          </a:bodyPr>
          <a:lstStyle/>
          <a:p>
            <a:pPr algn="ctr"/>
            <a:r>
              <a:rPr lang="ru-RU" dirty="0">
                <a:latin typeface="Times New Roman" pitchFamily="18" charset="0"/>
                <a:cs typeface="Times New Roman" pitchFamily="18" charset="0"/>
              </a:rPr>
              <a:t>Простая игра начинается с «розыгрыша</a:t>
            </a:r>
            <a:r>
              <a:rPr lang="ru-RU" dirty="0" smtClean="0">
                <a:latin typeface="Times New Roman" pitchFamily="18" charset="0"/>
                <a:cs typeface="Times New Roman" pitchFamily="18" charset="0"/>
              </a:rPr>
              <a:t>» между участниками команд. Ведущий зачитывает вопрос, тот</a:t>
            </a:r>
            <a:r>
              <a:rPr lang="ru-RU" dirty="0">
                <a:latin typeface="Times New Roman" pitchFamily="18" charset="0"/>
                <a:cs typeface="Times New Roman" pitchFamily="18" charset="0"/>
              </a:rPr>
              <a:t>, кому удалось </a:t>
            </a:r>
            <a:r>
              <a:rPr lang="ru-RU" dirty="0" smtClean="0">
                <a:latin typeface="Times New Roman" pitchFamily="18" charset="0"/>
                <a:cs typeface="Times New Roman" pitchFamily="18" charset="0"/>
              </a:rPr>
              <a:t>отреагировать первым</a:t>
            </a:r>
            <a:r>
              <a:rPr lang="ru-RU" dirty="0">
                <a:latin typeface="Times New Roman" pitchFamily="18" charset="0"/>
                <a:cs typeface="Times New Roman" pitchFamily="18" charset="0"/>
              </a:rPr>
              <a:t>, называет свою версию ответа на вопрос.</a:t>
            </a:r>
          </a:p>
        </p:txBody>
      </p:sp>
      <p:pic>
        <p:nvPicPr>
          <p:cNvPr id="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150" r="4891"/>
          <a:stretch/>
        </p:blipFill>
        <p:spPr bwMode="auto">
          <a:xfrm>
            <a:off x="1300173" y="4581128"/>
            <a:ext cx="3384376" cy="218910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730" r="5189"/>
          <a:stretch/>
        </p:blipFill>
        <p:spPr bwMode="auto">
          <a:xfrm>
            <a:off x="4684550" y="4613389"/>
            <a:ext cx="3236958" cy="213684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Прямоугольник 12"/>
          <p:cNvSpPr/>
          <p:nvPr/>
        </p:nvSpPr>
        <p:spPr>
          <a:xfrm>
            <a:off x="539552" y="1645643"/>
            <a:ext cx="8352928" cy="1477328"/>
          </a:xfrm>
          <a:prstGeom prst="rect">
            <a:avLst/>
          </a:prstGeom>
        </p:spPr>
        <p:txBody>
          <a:bodyPr wrap="square">
            <a:spAutoFit/>
          </a:bodyPr>
          <a:lstStyle/>
          <a:p>
            <a:pPr algn="ctr"/>
            <a:r>
              <a:rPr lang="ru-RU" dirty="0">
                <a:latin typeface="Times New Roman" pitchFamily="18" charset="0"/>
                <a:cs typeface="Times New Roman" pitchFamily="18" charset="0"/>
              </a:rPr>
              <a:t>Определив команду, ведущий переходит к основной части игры. Он по кругу опрашивает игроков, которые называют ответы на вопрос. Если версия присутствует на табло, она открывается и очки, соответствующие версии, переходят в «фонд», если же её нет, команде засчитывается </a:t>
            </a:r>
            <a:r>
              <a:rPr lang="ru-RU" dirty="0" smtClean="0">
                <a:latin typeface="Times New Roman" pitchFamily="18" charset="0"/>
                <a:cs typeface="Times New Roman" pitchFamily="18" charset="0"/>
              </a:rPr>
              <a:t>промах. После трех промахов ход игры переходит другой команде, к которой проходит блиц опрос.</a:t>
            </a:r>
            <a:endParaRPr lang="ru-RU" dirty="0">
              <a:latin typeface="Times New Roman" pitchFamily="18" charset="0"/>
              <a:cs typeface="Times New Roman" pitchFamily="18" charset="0"/>
            </a:endParaRPr>
          </a:p>
        </p:txBody>
      </p:sp>
      <p:sp>
        <p:nvSpPr>
          <p:cNvPr id="14" name="Прямоугольник 13"/>
          <p:cNvSpPr/>
          <p:nvPr/>
        </p:nvSpPr>
        <p:spPr>
          <a:xfrm>
            <a:off x="285637" y="3247816"/>
            <a:ext cx="8858361" cy="1477328"/>
          </a:xfrm>
          <a:prstGeom prst="rect">
            <a:avLst/>
          </a:prstGeom>
        </p:spPr>
        <p:txBody>
          <a:bodyPr wrap="square">
            <a:spAutoFit/>
          </a:bodyPr>
          <a:lstStyle/>
          <a:p>
            <a:pPr algn="ctr"/>
            <a:r>
              <a:rPr lang="ru-RU" dirty="0">
                <a:latin typeface="Times New Roman" pitchFamily="18" charset="0"/>
                <a:cs typeface="Times New Roman" pitchFamily="18" charset="0"/>
              </a:rPr>
              <a:t>Затем капитан должен выбрать одну из версий участников своей команды или предложить свою. Отмеченная капитаном версия ищется на табло. Если она есть, строчка открывается и очки с неё добавляются в «фонд», который затем переходит в счёт команды, если же её там нет, команде засчитывается промах, и «фонд» достаётся соперникам. </a:t>
            </a:r>
          </a:p>
        </p:txBody>
      </p:sp>
    </p:spTree>
    <p:extLst>
      <p:ext uri="{BB962C8B-B14F-4D97-AF65-F5344CB8AC3E}">
        <p14:creationId xmlns:p14="http://schemas.microsoft.com/office/powerpoint/2010/main" val="23798096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s://funart.pro/uploads/posts/2020-04/1586710921_24-p-sinie-foni-s-perekhodami-7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0" y="0"/>
            <a:ext cx="9139231" cy="685752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975" r="4813"/>
          <a:stretch/>
        </p:blipFill>
        <p:spPr bwMode="auto">
          <a:xfrm>
            <a:off x="1331640" y="2132856"/>
            <a:ext cx="3392034" cy="2115057"/>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905" r="4585"/>
          <a:stretch/>
        </p:blipFill>
        <p:spPr bwMode="auto">
          <a:xfrm>
            <a:off x="4716016" y="2185116"/>
            <a:ext cx="3199366" cy="201053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5115" r="4917"/>
          <a:stretch/>
        </p:blipFill>
        <p:spPr bwMode="auto">
          <a:xfrm>
            <a:off x="1347927" y="4327622"/>
            <a:ext cx="3368090" cy="210580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4"/>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5849" r="4771"/>
          <a:stretch/>
        </p:blipFill>
        <p:spPr bwMode="auto">
          <a:xfrm>
            <a:off x="4723674" y="4375002"/>
            <a:ext cx="3229300" cy="203232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Прямоугольник 19"/>
          <p:cNvSpPr/>
          <p:nvPr/>
        </p:nvSpPr>
        <p:spPr>
          <a:xfrm>
            <a:off x="3080266" y="388401"/>
            <a:ext cx="3122714" cy="400110"/>
          </a:xfrm>
          <a:prstGeom prst="rect">
            <a:avLst/>
          </a:prstGeom>
        </p:spPr>
        <p:txBody>
          <a:bodyPr wrap="none">
            <a:spAutoFit/>
          </a:bodyPr>
          <a:lstStyle/>
          <a:p>
            <a:r>
              <a:rPr lang="ru-RU" sz="2000" b="1" dirty="0" smtClean="0">
                <a:solidFill>
                  <a:srgbClr val="000099"/>
                </a:solidFill>
                <a:latin typeface="Times New Roman" pitchFamily="18" charset="0"/>
                <a:cs typeface="Times New Roman" pitchFamily="18" charset="0"/>
              </a:rPr>
              <a:t>Двойная и Тройная  игра</a:t>
            </a:r>
            <a:endParaRPr lang="ru-RU" sz="2000" b="1" dirty="0">
              <a:solidFill>
                <a:srgbClr val="000099"/>
              </a:solidFill>
              <a:latin typeface="Times New Roman" pitchFamily="18" charset="0"/>
              <a:cs typeface="Times New Roman" pitchFamily="18" charset="0"/>
            </a:endParaRPr>
          </a:p>
        </p:txBody>
      </p:sp>
      <p:sp>
        <p:nvSpPr>
          <p:cNvPr id="2" name="Прямоугольник 1"/>
          <p:cNvSpPr/>
          <p:nvPr/>
        </p:nvSpPr>
        <p:spPr>
          <a:xfrm>
            <a:off x="467544" y="788511"/>
            <a:ext cx="8352928" cy="1200329"/>
          </a:xfrm>
          <a:prstGeom prst="rect">
            <a:avLst/>
          </a:prstGeom>
        </p:spPr>
        <p:txBody>
          <a:bodyPr wrap="square">
            <a:spAutoFit/>
          </a:bodyPr>
          <a:lstStyle/>
          <a:p>
            <a:pPr algn="ctr"/>
            <a:r>
              <a:rPr lang="ru-RU" dirty="0" smtClean="0">
                <a:latin typeface="Times New Roman" pitchFamily="18" charset="0"/>
                <a:cs typeface="Times New Roman" pitchFamily="18" charset="0"/>
              </a:rPr>
              <a:t>Двойная и Тройная </a:t>
            </a:r>
            <a:r>
              <a:rPr lang="ru-RU" dirty="0">
                <a:latin typeface="Times New Roman" pitchFamily="18" charset="0"/>
                <a:cs typeface="Times New Roman" pitchFamily="18" charset="0"/>
              </a:rPr>
              <a:t>игра происходят аналогично простой игре, но с разницей, что очки за каждую угаданную строку </a:t>
            </a:r>
            <a:r>
              <a:rPr lang="ru-RU" dirty="0" smtClean="0">
                <a:latin typeface="Times New Roman" pitchFamily="18" charset="0"/>
                <a:cs typeface="Times New Roman" pitchFamily="18" charset="0"/>
              </a:rPr>
              <a:t>удваиваются (утраиваются). </a:t>
            </a:r>
            <a:r>
              <a:rPr lang="ru-RU" dirty="0">
                <a:latin typeface="Times New Roman" pitchFamily="18" charset="0"/>
                <a:cs typeface="Times New Roman" pitchFamily="18" charset="0"/>
              </a:rPr>
              <a:t>Ещё одно отличие состоит в том, что розыгрыш проводится не между </a:t>
            </a:r>
            <a:r>
              <a:rPr lang="ru-RU" dirty="0" smtClean="0">
                <a:latin typeface="Times New Roman" pitchFamily="18" charset="0"/>
                <a:cs typeface="Times New Roman" pitchFamily="18" charset="0"/>
              </a:rPr>
              <a:t>вторыми и третьими </a:t>
            </a:r>
            <a:r>
              <a:rPr lang="ru-RU" dirty="0">
                <a:latin typeface="Times New Roman" pitchFamily="18" charset="0"/>
                <a:cs typeface="Times New Roman" pitchFamily="18" charset="0"/>
              </a:rPr>
              <a:t>участниками команд соответственно.</a:t>
            </a:r>
          </a:p>
        </p:txBody>
      </p:sp>
    </p:spTree>
    <p:extLst>
      <p:ext uri="{BB962C8B-B14F-4D97-AF65-F5344CB8AC3E}">
        <p14:creationId xmlns:p14="http://schemas.microsoft.com/office/powerpoint/2010/main" val="419009194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350</TotalTime>
  <Words>1009</Words>
  <Application>Microsoft Office PowerPoint</Application>
  <PresentationFormat>Экран (4:3)</PresentationFormat>
  <Paragraphs>112</Paragraphs>
  <Slides>14</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Тема Office</vt:lpstr>
      <vt:lpstr>Презентация PowerPoint</vt:lpstr>
      <vt:lpstr>Презентация PowerPoint</vt:lpstr>
      <vt:lpstr>Презентация PowerPoint</vt:lpstr>
      <vt:lpstr>Презентация PowerPoint</vt:lpstr>
      <vt:lpstr>Взаимодействие при организации мероприятия </vt:lpstr>
      <vt:lpstr>Презентация PowerPoint</vt:lpstr>
      <vt:lpstr> Обзор интерактивной игры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Педагог-Организатор</dc:creator>
  <cp:lastModifiedBy>Педагог-Организатор</cp:lastModifiedBy>
  <cp:revision>28</cp:revision>
  <dcterms:created xsi:type="dcterms:W3CDTF">2020-10-16T00:52:23Z</dcterms:created>
  <dcterms:modified xsi:type="dcterms:W3CDTF">2021-02-09T03:25:22Z</dcterms:modified>
</cp:coreProperties>
</file>