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73" r:id="rId4"/>
    <p:sldId id="282" r:id="rId5"/>
    <p:sldId id="279" r:id="rId6"/>
    <p:sldId id="277" r:id="rId7"/>
    <p:sldId id="278" r:id="rId8"/>
    <p:sldId id="280" r:id="rId9"/>
    <p:sldId id="258" r:id="rId10"/>
    <p:sldId id="283" r:id="rId11"/>
    <p:sldId id="285" r:id="rId12"/>
    <p:sldId id="284" r:id="rId13"/>
    <p:sldId id="286"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99"/>
    <a:srgbClr val="66CCFF"/>
    <a:srgbClr val="CCECFF"/>
    <a:srgbClr val="6666FF"/>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1E358B-23B6-4B30-9D17-50064C1DD71E}" type="datetimeFigureOut">
              <a:rPr lang="ru-RU" smtClean="0"/>
              <a:pPr/>
              <a:t>21.02.2022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EC16AC-D988-4B4F-A280-1BE6AA79F344}"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DEC16AC-D988-4B4F-A280-1BE6AA79F344}"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DEC16AC-D988-4B4F-A280-1BE6AA79F344}"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DEC16AC-D988-4B4F-A280-1BE6AA79F344}"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21.02.2022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image" Target="../media/image1.gif"/><Relationship Id="rId1" Type="http://schemas.openxmlformats.org/officeDocument/2006/relationships/slideLayout" Target="../slideLayouts/slideLayout1.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0.xml.rels><?xml version="1.0" encoding="UTF-8" standalone="yes"?>
<Relationships xmlns="http://schemas.openxmlformats.org/package/2006/relationships"><Relationship Id="rId8" Type="http://schemas.openxmlformats.org/officeDocument/2006/relationships/image" Target="../media/image36.gif"/><Relationship Id="rId13" Type="http://schemas.openxmlformats.org/officeDocument/2006/relationships/image" Target="../media/image8.gif"/><Relationship Id="rId3" Type="http://schemas.openxmlformats.org/officeDocument/2006/relationships/image" Target="../media/image31.gif"/><Relationship Id="rId7" Type="http://schemas.openxmlformats.org/officeDocument/2006/relationships/image" Target="../media/image35.gif"/><Relationship Id="rId12" Type="http://schemas.openxmlformats.org/officeDocument/2006/relationships/image" Target="../media/image40.gif"/><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gif"/><Relationship Id="rId11" Type="http://schemas.openxmlformats.org/officeDocument/2006/relationships/image" Target="../media/image39.gif"/><Relationship Id="rId5" Type="http://schemas.openxmlformats.org/officeDocument/2006/relationships/image" Target="../media/image33.gif"/><Relationship Id="rId10" Type="http://schemas.openxmlformats.org/officeDocument/2006/relationships/image" Target="../media/image38.gif"/><Relationship Id="rId4" Type="http://schemas.openxmlformats.org/officeDocument/2006/relationships/image" Target="../media/image32.gif"/><Relationship Id="rId9" Type="http://schemas.openxmlformats.org/officeDocument/2006/relationships/image" Target="../media/image37.gif"/></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ideo" Target="file:///C:\Users\Zarina\Desktop\&#1075;&#1077;&#1086;&#1075;&#1088;&#1072;&#1092;&#1080;&#1103;%2015-16\&#1055;&#1072;&#1087;&#1082;&#1080;%20&#1087;&#1086;%20&#1082;&#1083;&#1072;&#1089;&#1089;&#1072;&#1084;\&#1043;&#1077;&#1086;&#1075;&#1088;&#1072;&#1092;&#1080;&#1103;%206%20&#1082;&#1083;&#1072;&#1089;&#1089;\&#1075;&#1080;&#1076;&#1088;&#1086;&#1089;&#1092;&#1077;&#1088;&#1072;\&#1088;&#1077;&#1082;&#1080;%206%20&#1082;&#1083;&#1072;&#1089;&#1089;%20&#1101;&#1083;&#1077;&#1082;&#1090;&#1088;%20&#1091;&#1088;&#1086;&#1082;\&#1085;&#1072;&#1074;&#1086;&#1076;&#1085;&#1077;&#1085;&#1080;&#1077;.avi" TargetMode="Externa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8" Type="http://schemas.openxmlformats.org/officeDocument/2006/relationships/image" Target="../media/image4.gif"/><Relationship Id="rId13" Type="http://schemas.openxmlformats.org/officeDocument/2006/relationships/slide" Target="slide7.xml"/><Relationship Id="rId3" Type="http://schemas.openxmlformats.org/officeDocument/2006/relationships/slide" Target="slide3.xml"/><Relationship Id="rId7" Type="http://schemas.openxmlformats.org/officeDocument/2006/relationships/slide" Target="slide6.xml"/><Relationship Id="rId12" Type="http://schemas.openxmlformats.org/officeDocument/2006/relationships/image" Target="../media/image6.gif"/><Relationship Id="rId17" Type="http://schemas.openxmlformats.org/officeDocument/2006/relationships/image" Target="../media/image9.gif"/><Relationship Id="rId2" Type="http://schemas.openxmlformats.org/officeDocument/2006/relationships/notesSlide" Target="../notesSlides/notesSlide1.xml"/><Relationship Id="rId16"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image" Target="../media/image3.gif"/><Relationship Id="rId11" Type="http://schemas.openxmlformats.org/officeDocument/2006/relationships/slide" Target="slide8.xml"/><Relationship Id="rId5" Type="http://schemas.openxmlformats.org/officeDocument/2006/relationships/slide" Target="slide5.xml"/><Relationship Id="rId15" Type="http://schemas.openxmlformats.org/officeDocument/2006/relationships/image" Target="../media/image8.gif"/><Relationship Id="rId10" Type="http://schemas.openxmlformats.org/officeDocument/2006/relationships/image" Target="../media/image5.gif"/><Relationship Id="rId4" Type="http://schemas.openxmlformats.org/officeDocument/2006/relationships/image" Target="../media/image2.gif"/><Relationship Id="rId9" Type="http://schemas.openxmlformats.org/officeDocument/2006/relationships/slide" Target="slide4.xml"/><Relationship Id="rId14"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jpeg"/><Relationship Id="rId7" Type="http://schemas.openxmlformats.org/officeDocument/2006/relationships/image" Target="../media/image13.png"/><Relationship Id="rId12"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8.gif"/><Relationship Id="rId5" Type="http://schemas.openxmlformats.org/officeDocument/2006/relationships/slide" Target="slide2.xm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gif"/><Relationship Id="rId5" Type="http://schemas.openxmlformats.org/officeDocument/2006/relationships/slide" Target="slide2.xml"/><Relationship Id="rId4" Type="http://schemas.openxmlformats.org/officeDocument/2006/relationships/image" Target="../media/image20.gif"/></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22.jpeg"/><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audio" Target="file:///C:\Users\Zarina\Desktop\&#1075;&#1077;&#1086;&#1075;&#1088;&#1072;&#1092;&#1080;&#1103;%2015-16\&#1055;&#1072;&#1087;&#1082;&#1080;%20&#1087;&#1086;%20&#1082;&#1083;&#1072;&#1089;&#1089;&#1072;&#1084;\&#1043;&#1077;&#1086;&#1075;&#1088;&#1072;&#1092;&#1080;&#1103;%206%20&#1082;&#1083;&#1072;&#1089;&#1089;\&#1075;&#1080;&#1076;&#1088;&#1086;&#1089;&#1092;&#1077;&#1088;&#1072;\&#1088;&#1077;&#1082;&#1080;%206%20&#1082;&#1083;&#1072;&#1089;&#1089;%20&#1101;&#1083;&#1077;&#1082;&#1090;&#1088;%20&#1091;&#1088;&#1086;&#1082;\Rivers3.wav" TargetMode="External"/><Relationship Id="rId6" Type="http://schemas.openxmlformats.org/officeDocument/2006/relationships/slide" Target="slide2.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gif"/><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 </a:t>
            </a:r>
            <a:endParaRPr lang="ru-RU" dirty="0"/>
          </a:p>
        </p:txBody>
      </p:sp>
      <p:sp>
        <p:nvSpPr>
          <p:cNvPr id="3" name="Подзаголовок 2"/>
          <p:cNvSpPr>
            <a:spLocks noGrp="1"/>
          </p:cNvSpPr>
          <p:nvPr>
            <p:ph type="subTitle" idx="1"/>
          </p:nvPr>
        </p:nvSpPr>
        <p:spPr/>
        <p:txBody>
          <a:bodyPr/>
          <a:lstStyle/>
          <a:p>
            <a:endParaRPr lang="ru-RU"/>
          </a:p>
        </p:txBody>
      </p:sp>
      <p:pic>
        <p:nvPicPr>
          <p:cNvPr id="4" name="Picture 2" descr="http://img-fotki.yandex.ru/get/6106/49989423.8/0_8181e_c9b30291_L"/>
          <p:cNvPicPr>
            <a:picLocks noChangeAspect="1" noChangeArrowheads="1" noCrop="1"/>
          </p:cNvPicPr>
          <p:nvPr/>
        </p:nvPicPr>
        <p:blipFill>
          <a:blip r:embed="rId2" cstate="email"/>
          <a:srcRect/>
          <a:stretch>
            <a:fillRect/>
          </a:stretch>
        </p:blipFill>
        <p:spPr bwMode="auto">
          <a:xfrm>
            <a:off x="0" y="-675456"/>
            <a:ext cx="9144000" cy="7882128"/>
          </a:xfrm>
          <a:prstGeom prst="rect">
            <a:avLst/>
          </a:prstGeom>
          <a:noFill/>
        </p:spPr>
      </p:pic>
      <p:sp>
        <p:nvSpPr>
          <p:cNvPr id="5" name="Правильный пятиугольник 4"/>
          <p:cNvSpPr/>
          <p:nvPr/>
        </p:nvSpPr>
        <p:spPr>
          <a:xfrm>
            <a:off x="2699792" y="1988840"/>
            <a:ext cx="3672408" cy="3312368"/>
          </a:xfrm>
          <a:prstGeom prst="pentagon">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ый прямоугольник 6">
            <a:hlinkClick r:id="rId3" action="ppaction://hlinksldjump"/>
          </p:cNvPr>
          <p:cNvSpPr/>
          <p:nvPr/>
        </p:nvSpPr>
        <p:spPr>
          <a:xfrm>
            <a:off x="3635896" y="1484784"/>
            <a:ext cx="1944216" cy="576064"/>
          </a:xfrm>
          <a:prstGeom prst="roundRect">
            <a:avLst>
              <a:gd name="adj" fmla="val 0"/>
            </a:avLst>
          </a:prstGeom>
          <a:gradFill flip="none" rotWithShape="1">
            <a:gsLst>
              <a:gs pos="0">
                <a:schemeClr val="accent1">
                  <a:tint val="66000"/>
                  <a:satMod val="160000"/>
                  <a:alpha val="77000"/>
                </a:schemeClr>
              </a:gs>
              <a:gs pos="50000">
                <a:schemeClr val="bg1"/>
              </a:gs>
            </a:gsLst>
            <a:lin ang="36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7030A0"/>
                </a:solidFill>
              </a:rPr>
              <a:t>1) Теория</a:t>
            </a:r>
            <a:endParaRPr lang="ru-RU" sz="3200" b="1" dirty="0">
              <a:solidFill>
                <a:srgbClr val="7030A0"/>
              </a:solidFill>
            </a:endParaRPr>
          </a:p>
        </p:txBody>
      </p:sp>
      <p:sp>
        <p:nvSpPr>
          <p:cNvPr id="9" name="Скругленный прямоугольник 8">
            <a:hlinkClick r:id="rId4" action="ppaction://hlinksldjump"/>
          </p:cNvPr>
          <p:cNvSpPr/>
          <p:nvPr/>
        </p:nvSpPr>
        <p:spPr>
          <a:xfrm>
            <a:off x="6156176" y="3068960"/>
            <a:ext cx="2592288" cy="576064"/>
          </a:xfrm>
          <a:prstGeom prst="roundRect">
            <a:avLst>
              <a:gd name="adj" fmla="val 0"/>
            </a:avLst>
          </a:prstGeom>
          <a:gradFill flip="none" rotWithShape="1">
            <a:gsLst>
              <a:gs pos="0">
                <a:schemeClr val="accent1">
                  <a:tint val="66000"/>
                  <a:satMod val="160000"/>
                  <a:alpha val="77000"/>
                </a:schemeClr>
              </a:gs>
              <a:gs pos="50000">
                <a:schemeClr val="bg1"/>
              </a:gs>
            </a:gsLst>
            <a:lin ang="36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7030A0"/>
                </a:solidFill>
              </a:rPr>
              <a:t>3)Практикум</a:t>
            </a:r>
            <a:endParaRPr lang="ru-RU" sz="3200" b="1" dirty="0">
              <a:solidFill>
                <a:srgbClr val="7030A0"/>
              </a:solidFill>
            </a:endParaRPr>
          </a:p>
        </p:txBody>
      </p:sp>
      <p:sp>
        <p:nvSpPr>
          <p:cNvPr id="10" name="Скругленный прямоугольник 9">
            <a:hlinkClick r:id="rId5" action="ppaction://hlinksldjump"/>
          </p:cNvPr>
          <p:cNvSpPr/>
          <p:nvPr/>
        </p:nvSpPr>
        <p:spPr>
          <a:xfrm>
            <a:off x="683568" y="3140968"/>
            <a:ext cx="2088232" cy="576064"/>
          </a:xfrm>
          <a:prstGeom prst="roundRect">
            <a:avLst>
              <a:gd name="adj" fmla="val 0"/>
            </a:avLst>
          </a:prstGeom>
          <a:gradFill flip="none" rotWithShape="1">
            <a:gsLst>
              <a:gs pos="0">
                <a:schemeClr val="accent1">
                  <a:tint val="66000"/>
                  <a:satMod val="160000"/>
                  <a:alpha val="77000"/>
                </a:schemeClr>
              </a:gs>
              <a:gs pos="50000">
                <a:schemeClr val="bg1"/>
              </a:gs>
            </a:gsLst>
            <a:lin ang="36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7030A0"/>
                </a:solidFill>
              </a:rPr>
              <a:t>2)Задания</a:t>
            </a:r>
            <a:endParaRPr lang="ru-RU" sz="3200" b="1" dirty="0">
              <a:solidFill>
                <a:srgbClr val="7030A0"/>
              </a:solidFill>
            </a:endParaRPr>
          </a:p>
        </p:txBody>
      </p:sp>
      <p:sp>
        <p:nvSpPr>
          <p:cNvPr id="11" name="Скругленный прямоугольник 10">
            <a:hlinkClick r:id="rId6" action="ppaction://hlinksldjump"/>
          </p:cNvPr>
          <p:cNvSpPr/>
          <p:nvPr/>
        </p:nvSpPr>
        <p:spPr>
          <a:xfrm>
            <a:off x="1979712" y="5157192"/>
            <a:ext cx="1944216" cy="576064"/>
          </a:xfrm>
          <a:prstGeom prst="roundRect">
            <a:avLst>
              <a:gd name="adj" fmla="val 0"/>
            </a:avLst>
          </a:prstGeom>
          <a:gradFill flip="none" rotWithShape="1">
            <a:gsLst>
              <a:gs pos="0">
                <a:schemeClr val="accent1">
                  <a:tint val="66000"/>
                  <a:satMod val="160000"/>
                  <a:alpha val="77000"/>
                </a:schemeClr>
              </a:gs>
              <a:gs pos="50000">
                <a:schemeClr val="bg1"/>
              </a:gs>
            </a:gsLst>
            <a:lin ang="36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7030A0"/>
                </a:solidFill>
              </a:rPr>
              <a:t>4) Тесты</a:t>
            </a:r>
            <a:endParaRPr lang="ru-RU" sz="3200" b="1" dirty="0">
              <a:solidFill>
                <a:srgbClr val="7030A0"/>
              </a:solidFill>
            </a:endParaRPr>
          </a:p>
        </p:txBody>
      </p:sp>
      <p:sp>
        <p:nvSpPr>
          <p:cNvPr id="12" name="Скругленный прямоугольник 11">
            <a:hlinkClick r:id="rId7" action="ppaction://hlinksldjump"/>
          </p:cNvPr>
          <p:cNvSpPr/>
          <p:nvPr/>
        </p:nvSpPr>
        <p:spPr>
          <a:xfrm>
            <a:off x="5292080" y="5229200"/>
            <a:ext cx="2232248" cy="576064"/>
          </a:xfrm>
          <a:prstGeom prst="roundRect">
            <a:avLst>
              <a:gd name="adj" fmla="val 0"/>
            </a:avLst>
          </a:prstGeom>
          <a:gradFill flip="none" rotWithShape="1">
            <a:gsLst>
              <a:gs pos="0">
                <a:schemeClr val="accent1">
                  <a:tint val="66000"/>
                  <a:satMod val="160000"/>
                  <a:alpha val="77000"/>
                </a:schemeClr>
              </a:gs>
              <a:gs pos="50000">
                <a:schemeClr val="bg1"/>
              </a:gs>
            </a:gsLst>
            <a:lin ang="36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7030A0"/>
                </a:solidFill>
              </a:rPr>
              <a:t>5)Вопросы</a:t>
            </a:r>
            <a:endParaRPr lang="ru-RU" sz="3200" b="1" dirty="0">
              <a:solidFill>
                <a:srgbClr val="7030A0"/>
              </a:solidFill>
            </a:endParaRPr>
          </a:p>
        </p:txBody>
      </p:sp>
      <p:sp>
        <p:nvSpPr>
          <p:cNvPr id="13" name="Прямоугольник 12"/>
          <p:cNvSpPr/>
          <p:nvPr/>
        </p:nvSpPr>
        <p:spPr>
          <a:xfrm>
            <a:off x="2699792" y="3212976"/>
            <a:ext cx="3860159" cy="923330"/>
          </a:xfrm>
          <a:prstGeom prst="rect">
            <a:avLst/>
          </a:prstGeom>
          <a:noFill/>
          <a:effectLst>
            <a:glow rad="139700">
              <a:schemeClr val="accent6">
                <a:satMod val="175000"/>
                <a:alpha val="40000"/>
              </a:schemeClr>
            </a:glow>
          </a:effectLst>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Реки</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6385" name="Rectangle 1"/>
          <p:cNvSpPr>
            <a:spLocks noChangeArrowheads="1"/>
          </p:cNvSpPr>
          <p:nvPr/>
        </p:nvSpPr>
        <p:spPr bwMode="auto">
          <a:xfrm>
            <a:off x="179512" y="0"/>
            <a:ext cx="3190874" cy="116955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FFFF00"/>
                </a:solidFill>
                <a:effectLst/>
                <a:latin typeface="Arial" charset="0"/>
                <a:cs typeface="Arial" charset="0"/>
              </a:rPr>
              <a:t>Вот отсюда, именно отсюда,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FFFF00"/>
                </a:solidFill>
                <a:effectLst/>
                <a:latin typeface="Arial" charset="0"/>
                <a:cs typeface="Arial" charset="0"/>
              </a:rPr>
              <a:t>Из глубин лесного родника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FFFF00"/>
                </a:solidFill>
                <a:effectLst/>
                <a:latin typeface="Arial" charset="0"/>
                <a:cs typeface="Arial" charset="0"/>
              </a:rPr>
              <a:t>Выбегает голубое чудо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FFFF00"/>
                </a:solidFill>
                <a:effectLst/>
                <a:latin typeface="Arial" charset="0"/>
                <a:cs typeface="Arial" charset="0"/>
              </a:rPr>
              <a:t>Русская великая река.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FFFF00"/>
                </a:solidFill>
                <a:effectLst/>
                <a:latin typeface="Arial" charset="0"/>
                <a:cs typeface="Arial" charset="0"/>
              </a:rPr>
              <a:t>                                        </a:t>
            </a:r>
            <a:r>
              <a:rPr kumimoji="0" lang="ru-RU" sz="1400" b="1" i="1" u="none" strike="noStrike" cap="none" normalizeH="0" baseline="0" dirty="0" err="1" smtClean="0">
                <a:ln>
                  <a:noFill/>
                </a:ln>
                <a:solidFill>
                  <a:srgbClr val="FFFF00"/>
                </a:solidFill>
                <a:effectLst/>
                <a:latin typeface="Arial" charset="0"/>
                <a:cs typeface="Arial" charset="0"/>
              </a:rPr>
              <a:t>Н.Палькин</a:t>
            </a:r>
            <a:r>
              <a:rPr kumimoji="0" lang="ru-RU" sz="1400" b="0" i="1" u="none" strike="noStrike" cap="none" normalizeH="0" baseline="0" dirty="0" smtClean="0">
                <a:ln>
                  <a:noFill/>
                </a:ln>
                <a:solidFill>
                  <a:srgbClr val="FFFF00"/>
                </a:solidFill>
                <a:effectLst/>
                <a:latin typeface="Arial" charset="0"/>
                <a:cs typeface="Arial" charset="0"/>
              </a:rPr>
              <a:t>.</a:t>
            </a:r>
            <a:r>
              <a:rPr kumimoji="0" lang="ru-RU" sz="800" b="0" i="0" u="none" strike="noStrike" cap="none" normalizeH="0" baseline="0" dirty="0" smtClean="0">
                <a:ln>
                  <a:noFill/>
                </a:ln>
                <a:solidFill>
                  <a:srgbClr val="FFFF00"/>
                </a:solidFill>
                <a:effectLst/>
                <a:latin typeface="Arial" charset="0"/>
                <a:cs typeface="Arial" charset="0"/>
              </a:rPr>
              <a:t> </a:t>
            </a:r>
            <a:endParaRPr kumimoji="0" lang="ru-RU" sz="1800" b="0" i="0" u="none" strike="noStrike" cap="none" normalizeH="0" baseline="0" dirty="0" smtClean="0">
              <a:ln>
                <a:noFill/>
              </a:ln>
              <a:solidFill>
                <a:srgbClr val="FFFF00"/>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email"/>
          <a:srcRect/>
          <a:stretch>
            <a:fillRect/>
          </a:stretch>
        </p:blipFill>
        <p:spPr bwMode="auto">
          <a:xfrm>
            <a:off x="-468560" y="908720"/>
            <a:ext cx="9951788" cy="5949280"/>
          </a:xfrm>
          <a:prstGeom prst="rect">
            <a:avLst/>
          </a:prstGeom>
          <a:noFill/>
          <a:ln w="9525">
            <a:noFill/>
            <a:miter lim="800000"/>
            <a:headEnd/>
            <a:tailEnd/>
          </a:ln>
        </p:spPr>
      </p:pic>
      <p:pic>
        <p:nvPicPr>
          <p:cNvPr id="44034" name="Picture 2" descr="http://img1.liveinternet.ru/images/attach/c/3/75/488/75488985_korablik_pluyvyot.gif"/>
          <p:cNvPicPr>
            <a:picLocks noChangeAspect="1" noChangeArrowheads="1" noCrop="1"/>
          </p:cNvPicPr>
          <p:nvPr/>
        </p:nvPicPr>
        <p:blipFill>
          <a:blip r:embed="rId3" cstate="email"/>
          <a:srcRect/>
          <a:stretch>
            <a:fillRect/>
          </a:stretch>
        </p:blipFill>
        <p:spPr bwMode="auto">
          <a:xfrm>
            <a:off x="1043608" y="2564904"/>
            <a:ext cx="604868" cy="504056"/>
          </a:xfrm>
          <a:prstGeom prst="rect">
            <a:avLst/>
          </a:prstGeom>
          <a:noFill/>
        </p:spPr>
      </p:pic>
      <p:pic>
        <p:nvPicPr>
          <p:cNvPr id="44038" name="Picture 6" descr="Картинка 52 из 642"/>
          <p:cNvPicPr>
            <a:picLocks noChangeAspect="1" noChangeArrowheads="1" noCrop="1"/>
          </p:cNvPicPr>
          <p:nvPr/>
        </p:nvPicPr>
        <p:blipFill>
          <a:blip r:embed="rId4" cstate="email"/>
          <a:srcRect/>
          <a:stretch>
            <a:fillRect/>
          </a:stretch>
        </p:blipFill>
        <p:spPr bwMode="auto">
          <a:xfrm rot="2305510">
            <a:off x="5868144" y="1628800"/>
            <a:ext cx="646225" cy="432048"/>
          </a:xfrm>
          <a:prstGeom prst="rect">
            <a:avLst/>
          </a:prstGeom>
          <a:noFill/>
        </p:spPr>
      </p:pic>
      <p:pic>
        <p:nvPicPr>
          <p:cNvPr id="44042" name="Picture 10" descr="Картинка 66 из 642"/>
          <p:cNvPicPr>
            <a:picLocks noChangeAspect="1" noChangeArrowheads="1" noCrop="1"/>
          </p:cNvPicPr>
          <p:nvPr/>
        </p:nvPicPr>
        <p:blipFill>
          <a:blip r:embed="rId5" cstate="email"/>
          <a:srcRect/>
          <a:stretch>
            <a:fillRect/>
          </a:stretch>
        </p:blipFill>
        <p:spPr bwMode="auto">
          <a:xfrm rot="21094622">
            <a:off x="6489179" y="1388132"/>
            <a:ext cx="695673" cy="665237"/>
          </a:xfrm>
          <a:prstGeom prst="rect">
            <a:avLst/>
          </a:prstGeom>
          <a:noFill/>
        </p:spPr>
      </p:pic>
      <p:pic>
        <p:nvPicPr>
          <p:cNvPr id="44044" name="Picture 12" descr="Картинка 153 из 642"/>
          <p:cNvPicPr>
            <a:picLocks noChangeAspect="1" noChangeArrowheads="1" noCrop="1"/>
          </p:cNvPicPr>
          <p:nvPr/>
        </p:nvPicPr>
        <p:blipFill>
          <a:blip r:embed="rId6" cstate="email"/>
          <a:srcRect/>
          <a:stretch>
            <a:fillRect/>
          </a:stretch>
        </p:blipFill>
        <p:spPr bwMode="auto">
          <a:xfrm>
            <a:off x="4427984" y="3429000"/>
            <a:ext cx="720080" cy="576266"/>
          </a:xfrm>
          <a:prstGeom prst="rect">
            <a:avLst/>
          </a:prstGeom>
          <a:noFill/>
        </p:spPr>
      </p:pic>
      <p:pic>
        <p:nvPicPr>
          <p:cNvPr id="44046" name="Picture 14" descr="Картинка 168 из 598"/>
          <p:cNvPicPr>
            <a:picLocks noChangeAspect="1" noChangeArrowheads="1" noCrop="1"/>
          </p:cNvPicPr>
          <p:nvPr/>
        </p:nvPicPr>
        <p:blipFill>
          <a:blip r:embed="rId7" cstate="email"/>
          <a:srcRect/>
          <a:stretch>
            <a:fillRect/>
          </a:stretch>
        </p:blipFill>
        <p:spPr bwMode="auto">
          <a:xfrm>
            <a:off x="5652120" y="2924944"/>
            <a:ext cx="917122" cy="663328"/>
          </a:xfrm>
          <a:prstGeom prst="rect">
            <a:avLst/>
          </a:prstGeom>
          <a:noFill/>
        </p:spPr>
      </p:pic>
      <p:pic>
        <p:nvPicPr>
          <p:cNvPr id="44048" name="Picture 16" descr="Картинка 244 из 598"/>
          <p:cNvPicPr>
            <a:picLocks noChangeAspect="1" noChangeArrowheads="1" noCrop="1"/>
          </p:cNvPicPr>
          <p:nvPr/>
        </p:nvPicPr>
        <p:blipFill>
          <a:blip r:embed="rId8" cstate="email"/>
          <a:srcRect/>
          <a:stretch>
            <a:fillRect/>
          </a:stretch>
        </p:blipFill>
        <p:spPr bwMode="auto">
          <a:xfrm>
            <a:off x="5436096" y="1484784"/>
            <a:ext cx="576064" cy="778465"/>
          </a:xfrm>
          <a:prstGeom prst="rect">
            <a:avLst/>
          </a:prstGeom>
          <a:noFill/>
        </p:spPr>
      </p:pic>
      <p:pic>
        <p:nvPicPr>
          <p:cNvPr id="44050" name="Picture 18" descr="http://img-fotki.yandex.ru/get/5702/43313366.77/0_6e027_24b1ca89_XL"/>
          <p:cNvPicPr>
            <a:picLocks noChangeAspect="1" noChangeArrowheads="1" noCrop="1"/>
          </p:cNvPicPr>
          <p:nvPr/>
        </p:nvPicPr>
        <p:blipFill>
          <a:blip r:embed="rId9" cstate="email"/>
          <a:srcRect/>
          <a:stretch>
            <a:fillRect/>
          </a:stretch>
        </p:blipFill>
        <p:spPr bwMode="auto">
          <a:xfrm>
            <a:off x="1547664" y="3789040"/>
            <a:ext cx="868520" cy="1033662"/>
          </a:xfrm>
          <a:prstGeom prst="rect">
            <a:avLst/>
          </a:prstGeom>
          <a:noFill/>
        </p:spPr>
      </p:pic>
      <p:pic>
        <p:nvPicPr>
          <p:cNvPr id="44052" name="Picture 20" descr="Картинка 273 из 598"/>
          <p:cNvPicPr>
            <a:picLocks noChangeAspect="1" noChangeArrowheads="1" noCrop="1"/>
          </p:cNvPicPr>
          <p:nvPr/>
        </p:nvPicPr>
        <p:blipFill>
          <a:blip r:embed="rId10" cstate="email"/>
          <a:srcRect/>
          <a:stretch>
            <a:fillRect/>
          </a:stretch>
        </p:blipFill>
        <p:spPr bwMode="auto">
          <a:xfrm>
            <a:off x="6804248" y="1988840"/>
            <a:ext cx="792088" cy="681197"/>
          </a:xfrm>
          <a:prstGeom prst="rect">
            <a:avLst/>
          </a:prstGeom>
          <a:noFill/>
        </p:spPr>
      </p:pic>
      <p:pic>
        <p:nvPicPr>
          <p:cNvPr id="44054" name="Picture 22" descr="Картинка 279 из 598"/>
          <p:cNvPicPr>
            <a:picLocks noChangeAspect="1" noChangeArrowheads="1" noCrop="1"/>
          </p:cNvPicPr>
          <p:nvPr/>
        </p:nvPicPr>
        <p:blipFill>
          <a:blip r:embed="rId11" cstate="email"/>
          <a:srcRect/>
          <a:stretch>
            <a:fillRect/>
          </a:stretch>
        </p:blipFill>
        <p:spPr bwMode="auto">
          <a:xfrm>
            <a:off x="4788024" y="1844824"/>
            <a:ext cx="608459" cy="639268"/>
          </a:xfrm>
          <a:prstGeom prst="rect">
            <a:avLst/>
          </a:prstGeom>
          <a:noFill/>
        </p:spPr>
      </p:pic>
      <p:pic>
        <p:nvPicPr>
          <p:cNvPr id="44056" name="Picture 24" descr="Картинка 337 из 598"/>
          <p:cNvPicPr>
            <a:picLocks noChangeAspect="1" noChangeArrowheads="1" noCrop="1"/>
          </p:cNvPicPr>
          <p:nvPr/>
        </p:nvPicPr>
        <p:blipFill>
          <a:blip r:embed="rId12" cstate="email"/>
          <a:srcRect/>
          <a:stretch>
            <a:fillRect/>
          </a:stretch>
        </p:blipFill>
        <p:spPr bwMode="auto">
          <a:xfrm>
            <a:off x="6732239" y="2708920"/>
            <a:ext cx="495805" cy="559969"/>
          </a:xfrm>
          <a:prstGeom prst="rect">
            <a:avLst/>
          </a:prstGeom>
          <a:noFill/>
        </p:spPr>
      </p:pic>
      <p:sp>
        <p:nvSpPr>
          <p:cNvPr id="18" name="Двойная волна 17"/>
          <p:cNvSpPr/>
          <p:nvPr/>
        </p:nvSpPr>
        <p:spPr>
          <a:xfrm>
            <a:off x="395536" y="0"/>
            <a:ext cx="8424936" cy="1052736"/>
          </a:xfrm>
          <a:prstGeom prst="doubleWave">
            <a:avLst>
              <a:gd name="adj1" fmla="val 12500"/>
              <a:gd name="adj2" fmla="val 0"/>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p>
          <a:p>
            <a:pPr algn="ctr"/>
            <a:r>
              <a:rPr lang="ru-RU" b="1" dirty="0" smtClean="0"/>
              <a:t>Определите по физической карте мира, в каких реках плавают кораблики? Нанесите их на контурную карту.</a:t>
            </a:r>
          </a:p>
          <a:p>
            <a:pPr algn="ctr"/>
            <a:endParaRPr lang="ru-RU" b="1" dirty="0"/>
          </a:p>
        </p:txBody>
      </p:sp>
      <p:sp>
        <p:nvSpPr>
          <p:cNvPr id="20" name="TextBox 19"/>
          <p:cNvSpPr txBox="1"/>
          <p:nvPr/>
        </p:nvSpPr>
        <p:spPr>
          <a:xfrm rot="244013">
            <a:off x="836878" y="2738761"/>
            <a:ext cx="1286428" cy="338554"/>
          </a:xfrm>
          <a:prstGeom prst="rect">
            <a:avLst/>
          </a:prstGeom>
          <a:noFill/>
        </p:spPr>
        <p:txBody>
          <a:bodyPr wrap="square" rtlCol="0">
            <a:spAutoFit/>
          </a:bodyPr>
          <a:lstStyle/>
          <a:p>
            <a:r>
              <a:rPr lang="ru-RU" sz="1600" b="1" dirty="0" smtClean="0">
                <a:solidFill>
                  <a:srgbClr val="7030A0"/>
                </a:solidFill>
              </a:rPr>
              <a:t>Миссисипи</a:t>
            </a:r>
            <a:endParaRPr lang="ru-RU" sz="1600" b="1" dirty="0">
              <a:solidFill>
                <a:srgbClr val="7030A0"/>
              </a:solidFill>
            </a:endParaRPr>
          </a:p>
        </p:txBody>
      </p:sp>
      <p:sp>
        <p:nvSpPr>
          <p:cNvPr id="21" name="TextBox 20"/>
          <p:cNvSpPr txBox="1"/>
          <p:nvPr/>
        </p:nvSpPr>
        <p:spPr>
          <a:xfrm rot="244013">
            <a:off x="1484037" y="4374579"/>
            <a:ext cx="1144951" cy="338554"/>
          </a:xfrm>
          <a:prstGeom prst="rect">
            <a:avLst/>
          </a:prstGeom>
          <a:noFill/>
        </p:spPr>
        <p:txBody>
          <a:bodyPr wrap="square" rtlCol="0">
            <a:spAutoFit/>
          </a:bodyPr>
          <a:lstStyle/>
          <a:p>
            <a:r>
              <a:rPr lang="ru-RU" sz="1600" b="1" dirty="0" smtClean="0">
                <a:solidFill>
                  <a:srgbClr val="7030A0"/>
                </a:solidFill>
              </a:rPr>
              <a:t>Амазонка</a:t>
            </a:r>
            <a:endParaRPr lang="ru-RU" sz="1600" b="1" dirty="0">
              <a:solidFill>
                <a:srgbClr val="7030A0"/>
              </a:solidFill>
            </a:endParaRPr>
          </a:p>
        </p:txBody>
      </p:sp>
      <p:sp>
        <p:nvSpPr>
          <p:cNvPr id="23" name="Прямоугольник 22"/>
          <p:cNvSpPr/>
          <p:nvPr/>
        </p:nvSpPr>
        <p:spPr>
          <a:xfrm>
            <a:off x="4716016" y="2060848"/>
            <a:ext cx="750334" cy="369332"/>
          </a:xfrm>
          <a:prstGeom prst="rect">
            <a:avLst/>
          </a:prstGeom>
        </p:spPr>
        <p:txBody>
          <a:bodyPr wrap="none">
            <a:spAutoFit/>
          </a:bodyPr>
          <a:lstStyle/>
          <a:p>
            <a:r>
              <a:rPr lang="ru-RU" b="1" dirty="0" smtClean="0">
                <a:solidFill>
                  <a:srgbClr val="7030A0"/>
                </a:solidFill>
              </a:rPr>
              <a:t>Волга</a:t>
            </a:r>
            <a:endParaRPr lang="ru-RU" b="1" dirty="0">
              <a:solidFill>
                <a:srgbClr val="7030A0"/>
              </a:solidFill>
            </a:endParaRPr>
          </a:p>
        </p:txBody>
      </p:sp>
      <p:sp>
        <p:nvSpPr>
          <p:cNvPr id="24" name="Прямоугольник 23"/>
          <p:cNvSpPr/>
          <p:nvPr/>
        </p:nvSpPr>
        <p:spPr>
          <a:xfrm>
            <a:off x="4499992" y="3573016"/>
            <a:ext cx="864096" cy="369332"/>
          </a:xfrm>
          <a:prstGeom prst="rect">
            <a:avLst/>
          </a:prstGeom>
        </p:spPr>
        <p:txBody>
          <a:bodyPr wrap="square">
            <a:spAutoFit/>
          </a:bodyPr>
          <a:lstStyle/>
          <a:p>
            <a:r>
              <a:rPr lang="ru-RU" b="1" dirty="0" smtClean="0">
                <a:solidFill>
                  <a:srgbClr val="7030A0"/>
                </a:solidFill>
              </a:rPr>
              <a:t>Нил</a:t>
            </a:r>
            <a:endParaRPr lang="ru-RU" b="1" dirty="0">
              <a:solidFill>
                <a:srgbClr val="7030A0"/>
              </a:solidFill>
            </a:endParaRPr>
          </a:p>
        </p:txBody>
      </p:sp>
      <p:sp>
        <p:nvSpPr>
          <p:cNvPr id="25" name="TextBox 24"/>
          <p:cNvSpPr txBox="1"/>
          <p:nvPr/>
        </p:nvSpPr>
        <p:spPr>
          <a:xfrm>
            <a:off x="5508104" y="1916832"/>
            <a:ext cx="576064" cy="369332"/>
          </a:xfrm>
          <a:prstGeom prst="rect">
            <a:avLst/>
          </a:prstGeom>
          <a:noFill/>
        </p:spPr>
        <p:txBody>
          <a:bodyPr wrap="square" rtlCol="0">
            <a:spAutoFit/>
          </a:bodyPr>
          <a:lstStyle/>
          <a:p>
            <a:r>
              <a:rPr lang="ru-RU" b="1" dirty="0" smtClean="0">
                <a:solidFill>
                  <a:srgbClr val="7030A0"/>
                </a:solidFill>
              </a:rPr>
              <a:t>Обь</a:t>
            </a:r>
            <a:endParaRPr lang="ru-RU" b="1" dirty="0">
              <a:solidFill>
                <a:srgbClr val="7030A0"/>
              </a:solidFill>
            </a:endParaRPr>
          </a:p>
        </p:txBody>
      </p:sp>
      <p:sp>
        <p:nvSpPr>
          <p:cNvPr id="26" name="TextBox 25"/>
          <p:cNvSpPr txBox="1"/>
          <p:nvPr/>
        </p:nvSpPr>
        <p:spPr>
          <a:xfrm>
            <a:off x="5724128" y="1628800"/>
            <a:ext cx="1080120" cy="369332"/>
          </a:xfrm>
          <a:prstGeom prst="rect">
            <a:avLst/>
          </a:prstGeom>
          <a:noFill/>
        </p:spPr>
        <p:txBody>
          <a:bodyPr wrap="square" rtlCol="0">
            <a:spAutoFit/>
          </a:bodyPr>
          <a:lstStyle/>
          <a:p>
            <a:r>
              <a:rPr lang="ru-RU" b="1" dirty="0" smtClean="0">
                <a:solidFill>
                  <a:srgbClr val="7030A0"/>
                </a:solidFill>
              </a:rPr>
              <a:t>Енисей</a:t>
            </a:r>
            <a:endParaRPr lang="ru-RU" b="1" dirty="0">
              <a:solidFill>
                <a:srgbClr val="7030A0"/>
              </a:solidFill>
            </a:endParaRPr>
          </a:p>
        </p:txBody>
      </p:sp>
      <p:sp>
        <p:nvSpPr>
          <p:cNvPr id="27" name="TextBox 26"/>
          <p:cNvSpPr txBox="1"/>
          <p:nvPr/>
        </p:nvSpPr>
        <p:spPr>
          <a:xfrm>
            <a:off x="6444208" y="1556792"/>
            <a:ext cx="792088" cy="369332"/>
          </a:xfrm>
          <a:prstGeom prst="rect">
            <a:avLst/>
          </a:prstGeom>
          <a:noFill/>
        </p:spPr>
        <p:txBody>
          <a:bodyPr wrap="square" rtlCol="0">
            <a:spAutoFit/>
          </a:bodyPr>
          <a:lstStyle/>
          <a:p>
            <a:r>
              <a:rPr lang="ru-RU" b="1" dirty="0" smtClean="0">
                <a:solidFill>
                  <a:srgbClr val="7030A0"/>
                </a:solidFill>
              </a:rPr>
              <a:t>Лена</a:t>
            </a:r>
            <a:endParaRPr lang="ru-RU" b="1" dirty="0">
              <a:solidFill>
                <a:srgbClr val="7030A0"/>
              </a:solidFill>
            </a:endParaRPr>
          </a:p>
        </p:txBody>
      </p:sp>
      <p:sp>
        <p:nvSpPr>
          <p:cNvPr id="28" name="TextBox 27"/>
          <p:cNvSpPr txBox="1"/>
          <p:nvPr/>
        </p:nvSpPr>
        <p:spPr>
          <a:xfrm>
            <a:off x="6732240" y="2132856"/>
            <a:ext cx="1080120" cy="369332"/>
          </a:xfrm>
          <a:prstGeom prst="rect">
            <a:avLst/>
          </a:prstGeom>
          <a:noFill/>
        </p:spPr>
        <p:txBody>
          <a:bodyPr wrap="square" rtlCol="0">
            <a:spAutoFit/>
          </a:bodyPr>
          <a:lstStyle/>
          <a:p>
            <a:r>
              <a:rPr lang="ru-RU" b="1" dirty="0" smtClean="0">
                <a:solidFill>
                  <a:srgbClr val="7030A0"/>
                </a:solidFill>
              </a:rPr>
              <a:t>Амур</a:t>
            </a:r>
            <a:endParaRPr lang="ru-RU" b="1" dirty="0">
              <a:solidFill>
                <a:srgbClr val="7030A0"/>
              </a:solidFill>
            </a:endParaRPr>
          </a:p>
        </p:txBody>
      </p:sp>
      <p:sp>
        <p:nvSpPr>
          <p:cNvPr id="29" name="TextBox 28"/>
          <p:cNvSpPr txBox="1"/>
          <p:nvPr/>
        </p:nvSpPr>
        <p:spPr>
          <a:xfrm>
            <a:off x="5508104" y="3140968"/>
            <a:ext cx="1152128" cy="369332"/>
          </a:xfrm>
          <a:prstGeom prst="rect">
            <a:avLst/>
          </a:prstGeom>
          <a:noFill/>
        </p:spPr>
        <p:txBody>
          <a:bodyPr wrap="square" rtlCol="0">
            <a:spAutoFit/>
          </a:bodyPr>
          <a:lstStyle/>
          <a:p>
            <a:r>
              <a:rPr lang="ru-RU" b="1" dirty="0" smtClean="0">
                <a:solidFill>
                  <a:srgbClr val="7030A0"/>
                </a:solidFill>
              </a:rPr>
              <a:t>Инд, Ганг</a:t>
            </a:r>
            <a:endParaRPr lang="ru-RU" b="1" dirty="0">
              <a:solidFill>
                <a:srgbClr val="7030A0"/>
              </a:solidFill>
            </a:endParaRPr>
          </a:p>
        </p:txBody>
      </p:sp>
      <p:sp>
        <p:nvSpPr>
          <p:cNvPr id="30" name="TextBox 29"/>
          <p:cNvSpPr txBox="1"/>
          <p:nvPr/>
        </p:nvSpPr>
        <p:spPr>
          <a:xfrm>
            <a:off x="6444208" y="2780928"/>
            <a:ext cx="1080120" cy="646331"/>
          </a:xfrm>
          <a:prstGeom prst="rect">
            <a:avLst/>
          </a:prstGeom>
          <a:noFill/>
        </p:spPr>
        <p:txBody>
          <a:bodyPr wrap="square" rtlCol="0">
            <a:spAutoFit/>
          </a:bodyPr>
          <a:lstStyle/>
          <a:p>
            <a:r>
              <a:rPr lang="ru-RU" b="1" dirty="0" err="1" smtClean="0">
                <a:solidFill>
                  <a:srgbClr val="7030A0"/>
                </a:solidFill>
              </a:rPr>
              <a:t>Хуанхе</a:t>
            </a:r>
            <a:endParaRPr lang="ru-RU" b="1" dirty="0" smtClean="0">
              <a:solidFill>
                <a:srgbClr val="7030A0"/>
              </a:solidFill>
            </a:endParaRPr>
          </a:p>
          <a:p>
            <a:r>
              <a:rPr lang="ru-RU" b="1" dirty="0" smtClean="0">
                <a:solidFill>
                  <a:srgbClr val="7030A0"/>
                </a:solidFill>
              </a:rPr>
              <a:t>Янцзы</a:t>
            </a:r>
            <a:endParaRPr lang="ru-RU" b="1" dirty="0">
              <a:solidFill>
                <a:srgbClr val="7030A0"/>
              </a:solidFill>
            </a:endParaRPr>
          </a:p>
        </p:txBody>
      </p:sp>
      <p:sp>
        <p:nvSpPr>
          <p:cNvPr id="31" name="TextBox 30"/>
          <p:cNvSpPr txBox="1"/>
          <p:nvPr/>
        </p:nvSpPr>
        <p:spPr>
          <a:xfrm>
            <a:off x="3707904" y="6165304"/>
            <a:ext cx="5436096" cy="369332"/>
          </a:xfrm>
          <a:prstGeom prst="rect">
            <a:avLst/>
          </a:prstGeom>
          <a:noFill/>
        </p:spPr>
        <p:txBody>
          <a:bodyPr wrap="square" rtlCol="0">
            <a:spAutoFit/>
          </a:bodyPr>
          <a:lstStyle/>
          <a:p>
            <a:r>
              <a:rPr lang="ru-RU" b="1" dirty="0" smtClean="0">
                <a:solidFill>
                  <a:srgbClr val="7030A0"/>
                </a:solidFill>
              </a:rPr>
              <a:t>Нажав на кораблик, можно получить подсказку!</a:t>
            </a:r>
            <a:endParaRPr lang="ru-RU" b="1" dirty="0">
              <a:solidFill>
                <a:srgbClr val="7030A0"/>
              </a:solidFill>
            </a:endParaRPr>
          </a:p>
        </p:txBody>
      </p:sp>
      <p:sp>
        <p:nvSpPr>
          <p:cNvPr id="32" name="Управляющая кнопка: домой 31">
            <a:hlinkClick r:id="" action="ppaction://hlinkshowjump?jump=firstslide" highlightClick="1"/>
          </p:cNvPr>
          <p:cNvSpPr/>
          <p:nvPr/>
        </p:nvSpPr>
        <p:spPr>
          <a:xfrm>
            <a:off x="1331640" y="6309320"/>
            <a:ext cx="576064" cy="548680"/>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3" name="Picture 2" descr="http://www.nivagold.ru/raznoe2/detectiv/Detective/Photo%20022.gif"/>
          <p:cNvPicPr>
            <a:picLocks noChangeAspect="1" noChangeArrowheads="1"/>
          </p:cNvPicPr>
          <p:nvPr/>
        </p:nvPicPr>
        <p:blipFill>
          <a:blip r:embed="rId13" cstate="email"/>
          <a:srcRect/>
          <a:stretch>
            <a:fillRect/>
          </a:stretch>
        </p:blipFill>
        <p:spPr bwMode="auto">
          <a:xfrm>
            <a:off x="3419872" y="6021288"/>
            <a:ext cx="432048" cy="5040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10000" fill="hold" grpId="0" nodeType="withEffect">
                                  <p:stCondLst>
                                    <p:cond delay="0"/>
                                  </p:stCondLst>
                                  <p:childTnLst>
                                    <p:animClr clrSpc="rgb">
                                      <p:cBhvr override="childStyle">
                                        <p:cTn id="6" dur="250" autoRev="1" fill="hold"/>
                                        <p:tgtEl>
                                          <p:spTgt spid="31"/>
                                        </p:tgtEl>
                                        <p:attrNameLst>
                                          <p:attrName>style.color</p:attrName>
                                        </p:attrNameLst>
                                      </p:cBhvr>
                                      <p:to>
                                        <a:schemeClr val="bg1"/>
                                      </p:to>
                                    </p:animClr>
                                    <p:animClr clrSpc="rgb">
                                      <p:cBhvr>
                                        <p:cTn id="7" dur="250" autoRev="1" fill="hold"/>
                                        <p:tgtEl>
                                          <p:spTgt spid="31"/>
                                        </p:tgtEl>
                                        <p:attrNameLst>
                                          <p:attrName>fillcolor</p:attrName>
                                        </p:attrNameLst>
                                      </p:cBhvr>
                                      <p:to>
                                        <a:schemeClr val="bg1"/>
                                      </p:to>
                                    </p:animClr>
                                    <p:set>
                                      <p:cBhvr>
                                        <p:cTn id="8" dur="250" autoRev="1" fill="hold"/>
                                        <p:tgtEl>
                                          <p:spTgt spid="31"/>
                                        </p:tgtEl>
                                        <p:attrNameLst>
                                          <p:attrName>fill.type</p:attrName>
                                        </p:attrNameLst>
                                      </p:cBhvr>
                                      <p:to>
                                        <p:strVal val="solid"/>
                                      </p:to>
                                    </p:set>
                                    <p:set>
                                      <p:cBhvr>
                                        <p:cTn id="9" dur="250" autoRev="1" fill="hold"/>
                                        <p:tgtEl>
                                          <p:spTgt spid="3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4034"/>
                    </p:tgtEl>
                  </p:cond>
                </p:stCondLst>
                <p:endSync evt="end" delay="0">
                  <p:rtn val="all"/>
                </p:endSync>
                <p:childTnLst>
                  <p:par>
                    <p:cTn id="11" fill="hold">
                      <p:stCondLst>
                        <p:cond delay="0"/>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childTnLst>
              </p:cTn>
              <p:nextCondLst>
                <p:cond evt="onClick" delay="0">
                  <p:tgtEl>
                    <p:spTgt spid="44034"/>
                  </p:tgtEl>
                </p:cond>
              </p:nextCondLst>
            </p:seq>
            <p:seq concurrent="1" nextAc="seek">
              <p:cTn id="16" restart="whenNotActive" fill="hold" evtFilter="cancelBubble" nodeType="interactiveSeq">
                <p:stCondLst>
                  <p:cond evt="onClick" delay="0">
                    <p:tgtEl>
                      <p:spTgt spid="20"/>
                    </p:tgtEl>
                  </p:cond>
                </p:stCondLst>
                <p:endSync evt="end" delay="0">
                  <p:rtn val="all"/>
                </p:endSync>
                <p:childTnLst>
                  <p:par>
                    <p:cTn id="17" fill="hold">
                      <p:stCondLst>
                        <p:cond delay="0"/>
                      </p:stCondLst>
                      <p:childTnLst>
                        <p:par>
                          <p:cTn id="18" fill="hold">
                            <p:stCondLst>
                              <p:cond delay="0"/>
                            </p:stCondLst>
                            <p:childTnLst>
                              <p:par>
                                <p:cTn id="19" presetID="9" presetClass="exit" presetSubtype="0" fill="hold" grpId="1" nodeType="clickEffect">
                                  <p:stCondLst>
                                    <p:cond delay="0"/>
                                  </p:stCondLst>
                                  <p:childTnLst>
                                    <p:animEffect transition="out" filter="dissolv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2" restart="whenNotActive" fill="hold" evtFilter="cancelBubble" nodeType="interactiveSeq">
                <p:stCondLst>
                  <p:cond evt="onClick" delay="0">
                    <p:tgtEl>
                      <p:spTgt spid="44050"/>
                    </p:tgtEl>
                  </p:cond>
                </p:stCondLst>
                <p:endSync evt="end" delay="0">
                  <p:rtn val="all"/>
                </p:endSync>
                <p:childTnLst>
                  <p:par>
                    <p:cTn id="23" fill="hold">
                      <p:stCondLst>
                        <p:cond delay="0"/>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childTnLst>
              </p:cTn>
              <p:nextCondLst>
                <p:cond evt="onClick" delay="0">
                  <p:tgtEl>
                    <p:spTgt spid="44050"/>
                  </p:tgtEl>
                </p:cond>
              </p:nextCondLst>
            </p:seq>
            <p:seq concurrent="1" nextAc="seek">
              <p:cTn id="28" restart="whenNotActive" fill="hold" evtFilter="cancelBubble" nodeType="interactiveSeq">
                <p:stCondLst>
                  <p:cond evt="onClick" delay="0">
                    <p:tgtEl>
                      <p:spTgt spid="21"/>
                    </p:tgtEl>
                  </p:cond>
                </p:stCondLst>
                <p:endSync evt="end" delay="0">
                  <p:rtn val="all"/>
                </p:endSync>
                <p:childTnLst>
                  <p:par>
                    <p:cTn id="29" fill="hold">
                      <p:stCondLst>
                        <p:cond delay="0"/>
                      </p:stCondLst>
                      <p:childTnLst>
                        <p:par>
                          <p:cTn id="30" fill="hold">
                            <p:stCondLst>
                              <p:cond delay="0"/>
                            </p:stCondLst>
                            <p:childTnLst>
                              <p:par>
                                <p:cTn id="31" presetID="9" presetClass="exit" presetSubtype="0" fill="hold" grpId="1" nodeType="clickEffect">
                                  <p:stCondLst>
                                    <p:cond delay="0"/>
                                  </p:stCondLst>
                                  <p:childTnLst>
                                    <p:animEffect transition="out" filter="dissolve">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34" restart="whenNotActive" fill="hold" evtFilter="cancelBubble" nodeType="interactiveSeq">
                <p:stCondLst>
                  <p:cond evt="onClick" delay="0">
                    <p:tgtEl>
                      <p:spTgt spid="44054"/>
                    </p:tgtEl>
                  </p:cond>
                </p:stCondLst>
                <p:endSync evt="end" delay="0">
                  <p:rtn val="all"/>
                </p:endSync>
                <p:childTnLst>
                  <p:par>
                    <p:cTn id="35" fill="hold">
                      <p:stCondLst>
                        <p:cond delay="0"/>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00"/>
                                        <p:tgtEl>
                                          <p:spTgt spid="23"/>
                                        </p:tgtEl>
                                      </p:cBhvr>
                                    </p:animEffect>
                                  </p:childTnLst>
                                </p:cTn>
                              </p:par>
                            </p:childTnLst>
                          </p:cTn>
                        </p:par>
                      </p:childTnLst>
                    </p:cTn>
                  </p:par>
                </p:childTnLst>
              </p:cTn>
              <p:nextCondLst>
                <p:cond evt="onClick" delay="0">
                  <p:tgtEl>
                    <p:spTgt spid="44054"/>
                  </p:tgtEl>
                </p:cond>
              </p:nextCondLst>
            </p:seq>
            <p:seq concurrent="1" nextAc="seek">
              <p:cTn id="40" restart="whenNotActive" fill="hold" evtFilter="cancelBubble" nodeType="interactiveSeq">
                <p:stCondLst>
                  <p:cond evt="onClick" delay="0">
                    <p:tgtEl>
                      <p:spTgt spid="23"/>
                    </p:tgtEl>
                  </p:cond>
                </p:stCondLst>
                <p:endSync evt="end" delay="0">
                  <p:rtn val="all"/>
                </p:endSync>
                <p:childTnLst>
                  <p:par>
                    <p:cTn id="41" fill="hold">
                      <p:stCondLst>
                        <p:cond delay="0"/>
                      </p:stCondLst>
                      <p:childTnLst>
                        <p:par>
                          <p:cTn id="42" fill="hold">
                            <p:stCondLst>
                              <p:cond delay="0"/>
                            </p:stCondLst>
                            <p:childTnLst>
                              <p:par>
                                <p:cTn id="43" presetID="9" presetClass="exit" presetSubtype="0" fill="hold" grpId="1" nodeType="clickEffect">
                                  <p:stCondLst>
                                    <p:cond delay="0"/>
                                  </p:stCondLst>
                                  <p:childTnLst>
                                    <p:animEffect transition="out" filter="dissolve">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46" restart="whenNotActive" fill="hold" evtFilter="cancelBubble" nodeType="interactiveSeq">
                <p:stCondLst>
                  <p:cond evt="onClick" delay="0">
                    <p:tgtEl>
                      <p:spTgt spid="44044"/>
                    </p:tgtEl>
                  </p:cond>
                </p:stCondLst>
                <p:endSync evt="end" delay="0">
                  <p:rtn val="all"/>
                </p:endSync>
                <p:childTnLst>
                  <p:par>
                    <p:cTn id="47" fill="hold">
                      <p:stCondLst>
                        <p:cond delay="0"/>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childTnLst>
                    </p:cTn>
                  </p:par>
                </p:childTnLst>
              </p:cTn>
              <p:nextCondLst>
                <p:cond evt="onClick" delay="0">
                  <p:tgtEl>
                    <p:spTgt spid="44044"/>
                  </p:tgtEl>
                </p:cond>
              </p:nextCondLst>
            </p:seq>
            <p:seq concurrent="1" nextAc="seek">
              <p:cTn id="52" restart="whenNotActive" fill="hold" evtFilter="cancelBubble" nodeType="interactiveSeq">
                <p:stCondLst>
                  <p:cond evt="onClick" delay="0">
                    <p:tgtEl>
                      <p:spTgt spid="24"/>
                    </p:tgtEl>
                  </p:cond>
                </p:stCondLst>
                <p:endSync evt="end" delay="0">
                  <p:rtn val="all"/>
                </p:endSync>
                <p:childTnLst>
                  <p:par>
                    <p:cTn id="53" fill="hold">
                      <p:stCondLst>
                        <p:cond delay="0"/>
                      </p:stCondLst>
                      <p:childTnLst>
                        <p:par>
                          <p:cTn id="54" fill="hold">
                            <p:stCondLst>
                              <p:cond delay="0"/>
                            </p:stCondLst>
                            <p:childTnLst>
                              <p:par>
                                <p:cTn id="55" presetID="9" presetClass="exit" presetSubtype="0" fill="hold" grpId="1" nodeType="clickEffect">
                                  <p:stCondLst>
                                    <p:cond delay="0"/>
                                  </p:stCondLst>
                                  <p:childTnLst>
                                    <p:animEffect transition="out" filter="dissolve">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58" restart="whenNotActive" fill="hold" evtFilter="cancelBubble" nodeType="interactiveSeq">
                <p:stCondLst>
                  <p:cond evt="onClick" delay="0">
                    <p:tgtEl>
                      <p:spTgt spid="44048"/>
                    </p:tgtEl>
                  </p:cond>
                </p:stCondLst>
                <p:endSync evt="end" delay="0">
                  <p:rtn val="all"/>
                </p:endSync>
                <p:childTnLst>
                  <p:par>
                    <p:cTn id="59" fill="hold">
                      <p:stCondLst>
                        <p:cond delay="0"/>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down)">
                                      <p:cBhvr>
                                        <p:cTn id="63" dur="500"/>
                                        <p:tgtEl>
                                          <p:spTgt spid="25"/>
                                        </p:tgtEl>
                                      </p:cBhvr>
                                    </p:animEffect>
                                  </p:childTnLst>
                                </p:cTn>
                              </p:par>
                            </p:childTnLst>
                          </p:cTn>
                        </p:par>
                      </p:childTnLst>
                    </p:cTn>
                  </p:par>
                </p:childTnLst>
              </p:cTn>
              <p:nextCondLst>
                <p:cond evt="onClick" delay="0">
                  <p:tgtEl>
                    <p:spTgt spid="44048"/>
                  </p:tgtEl>
                </p:cond>
              </p:nextCondLst>
            </p:seq>
            <p:seq concurrent="1" nextAc="seek">
              <p:cTn id="64" restart="whenNotActive" fill="hold" evtFilter="cancelBubble" nodeType="interactiveSeq">
                <p:stCondLst>
                  <p:cond evt="onClick" delay="0">
                    <p:tgtEl>
                      <p:spTgt spid="25"/>
                    </p:tgtEl>
                  </p:cond>
                </p:stCondLst>
                <p:endSync evt="end" delay="0">
                  <p:rtn val="all"/>
                </p:endSync>
                <p:childTnLst>
                  <p:par>
                    <p:cTn id="65" fill="hold">
                      <p:stCondLst>
                        <p:cond delay="0"/>
                      </p:stCondLst>
                      <p:childTnLst>
                        <p:par>
                          <p:cTn id="66" fill="hold">
                            <p:stCondLst>
                              <p:cond delay="0"/>
                            </p:stCondLst>
                            <p:childTnLst>
                              <p:par>
                                <p:cTn id="67" presetID="9" presetClass="exit" presetSubtype="0" fill="hold" grpId="1" nodeType="clickEffect">
                                  <p:stCondLst>
                                    <p:cond delay="0"/>
                                  </p:stCondLst>
                                  <p:childTnLst>
                                    <p:animEffect transition="out" filter="dissolve">
                                      <p:cBhvr>
                                        <p:cTn id="68" dur="500"/>
                                        <p:tgtEl>
                                          <p:spTgt spid="25"/>
                                        </p:tgtEl>
                                      </p:cBhvr>
                                    </p:animEffect>
                                    <p:set>
                                      <p:cBhvr>
                                        <p:cTn id="69"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70" restart="whenNotActive" fill="hold" evtFilter="cancelBubble" nodeType="interactiveSeq">
                <p:stCondLst>
                  <p:cond evt="onClick" delay="0">
                    <p:tgtEl>
                      <p:spTgt spid="44038"/>
                    </p:tgtEl>
                  </p:cond>
                </p:stCondLst>
                <p:endSync evt="end" delay="0">
                  <p:rtn val="all"/>
                </p:endSync>
                <p:childTnLst>
                  <p:par>
                    <p:cTn id="71" fill="hold">
                      <p:stCondLst>
                        <p:cond delay="0"/>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down)">
                                      <p:cBhvr>
                                        <p:cTn id="75" dur="500"/>
                                        <p:tgtEl>
                                          <p:spTgt spid="26"/>
                                        </p:tgtEl>
                                      </p:cBhvr>
                                    </p:animEffect>
                                  </p:childTnLst>
                                </p:cTn>
                              </p:par>
                            </p:childTnLst>
                          </p:cTn>
                        </p:par>
                      </p:childTnLst>
                    </p:cTn>
                  </p:par>
                </p:childTnLst>
              </p:cTn>
              <p:nextCondLst>
                <p:cond evt="onClick" delay="0">
                  <p:tgtEl>
                    <p:spTgt spid="44038"/>
                  </p:tgtEl>
                </p:cond>
              </p:nextCondLst>
            </p:seq>
            <p:seq concurrent="1" nextAc="seek">
              <p:cTn id="76" restart="whenNotActive" fill="hold" evtFilter="cancelBubble" nodeType="interactiveSeq">
                <p:stCondLst>
                  <p:cond evt="onClick" delay="0">
                    <p:tgtEl>
                      <p:spTgt spid="26"/>
                    </p:tgtEl>
                  </p:cond>
                </p:stCondLst>
                <p:endSync evt="end" delay="0">
                  <p:rtn val="all"/>
                </p:endSync>
                <p:childTnLst>
                  <p:par>
                    <p:cTn id="77" fill="hold">
                      <p:stCondLst>
                        <p:cond delay="0"/>
                      </p:stCondLst>
                      <p:childTnLst>
                        <p:par>
                          <p:cTn id="78" fill="hold">
                            <p:stCondLst>
                              <p:cond delay="0"/>
                            </p:stCondLst>
                            <p:childTnLst>
                              <p:par>
                                <p:cTn id="79" presetID="9" presetClass="exit" presetSubtype="0" fill="hold" nodeType="clickEffect">
                                  <p:stCondLst>
                                    <p:cond delay="0"/>
                                  </p:stCondLst>
                                  <p:childTnLst>
                                    <p:animEffect transition="out" filter="dissolve">
                                      <p:cBhvr>
                                        <p:cTn id="80" dur="500"/>
                                        <p:tgtEl>
                                          <p:spTgt spid="26"/>
                                        </p:tgtEl>
                                      </p:cBhvr>
                                    </p:animEffect>
                                    <p:set>
                                      <p:cBhvr>
                                        <p:cTn id="81"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82" restart="whenNotActive" fill="hold" evtFilter="cancelBubble" nodeType="interactiveSeq">
                <p:stCondLst>
                  <p:cond evt="onClick" delay="0">
                    <p:tgtEl>
                      <p:spTgt spid="44042"/>
                    </p:tgtEl>
                  </p:cond>
                </p:stCondLst>
                <p:endSync evt="end" delay="0">
                  <p:rtn val="all"/>
                </p:endSync>
                <p:childTnLst>
                  <p:par>
                    <p:cTn id="83" fill="hold">
                      <p:stCondLst>
                        <p:cond delay="0"/>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down)">
                                      <p:cBhvr>
                                        <p:cTn id="87" dur="500"/>
                                        <p:tgtEl>
                                          <p:spTgt spid="27"/>
                                        </p:tgtEl>
                                      </p:cBhvr>
                                    </p:animEffect>
                                  </p:childTnLst>
                                </p:cTn>
                              </p:par>
                            </p:childTnLst>
                          </p:cTn>
                        </p:par>
                      </p:childTnLst>
                    </p:cTn>
                  </p:par>
                </p:childTnLst>
              </p:cTn>
              <p:nextCondLst>
                <p:cond evt="onClick" delay="0">
                  <p:tgtEl>
                    <p:spTgt spid="44042"/>
                  </p:tgtEl>
                </p:cond>
              </p:nextCondLst>
            </p:seq>
            <p:seq concurrent="1" nextAc="seek">
              <p:cTn id="88" restart="whenNotActive" fill="hold" evtFilter="cancelBubble" nodeType="interactiveSeq">
                <p:stCondLst>
                  <p:cond evt="onClick" delay="0">
                    <p:tgtEl>
                      <p:spTgt spid="27"/>
                    </p:tgtEl>
                  </p:cond>
                </p:stCondLst>
                <p:endSync evt="end" delay="0">
                  <p:rtn val="all"/>
                </p:endSync>
                <p:childTnLst>
                  <p:par>
                    <p:cTn id="89" fill="hold">
                      <p:stCondLst>
                        <p:cond delay="0"/>
                      </p:stCondLst>
                      <p:childTnLst>
                        <p:par>
                          <p:cTn id="90" fill="hold">
                            <p:stCondLst>
                              <p:cond delay="0"/>
                            </p:stCondLst>
                            <p:childTnLst>
                              <p:par>
                                <p:cTn id="91" presetID="9" presetClass="exit" presetSubtype="0" fill="hold" grpId="1" nodeType="clickEffect">
                                  <p:stCondLst>
                                    <p:cond delay="0"/>
                                  </p:stCondLst>
                                  <p:childTnLst>
                                    <p:animEffect transition="out" filter="dissolve">
                                      <p:cBhvr>
                                        <p:cTn id="92" dur="500"/>
                                        <p:tgtEl>
                                          <p:spTgt spid="27"/>
                                        </p:tgtEl>
                                      </p:cBhvr>
                                    </p:animEffect>
                                    <p:set>
                                      <p:cBhvr>
                                        <p:cTn id="93"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94" restart="whenNotActive" fill="hold" evtFilter="cancelBubble" nodeType="interactiveSeq">
                <p:stCondLst>
                  <p:cond evt="onClick" delay="0">
                    <p:tgtEl>
                      <p:spTgt spid="44052"/>
                    </p:tgtEl>
                  </p:cond>
                </p:stCondLst>
                <p:endSync evt="end" delay="0">
                  <p:rtn val="all"/>
                </p:endSync>
                <p:childTnLst>
                  <p:par>
                    <p:cTn id="95" fill="hold">
                      <p:stCondLst>
                        <p:cond delay="0"/>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down)">
                                      <p:cBhvr>
                                        <p:cTn id="99" dur="500"/>
                                        <p:tgtEl>
                                          <p:spTgt spid="28"/>
                                        </p:tgtEl>
                                      </p:cBhvr>
                                    </p:animEffect>
                                  </p:childTnLst>
                                </p:cTn>
                              </p:par>
                            </p:childTnLst>
                          </p:cTn>
                        </p:par>
                      </p:childTnLst>
                    </p:cTn>
                  </p:par>
                </p:childTnLst>
              </p:cTn>
              <p:nextCondLst>
                <p:cond evt="onClick" delay="0">
                  <p:tgtEl>
                    <p:spTgt spid="44052"/>
                  </p:tgtEl>
                </p:cond>
              </p:nextCondLst>
            </p:seq>
            <p:seq concurrent="1" nextAc="seek">
              <p:cTn id="100" restart="whenNotActive" fill="hold" evtFilter="cancelBubble" nodeType="interactiveSeq">
                <p:stCondLst>
                  <p:cond evt="onClick" delay="0">
                    <p:tgtEl>
                      <p:spTgt spid="28"/>
                    </p:tgtEl>
                  </p:cond>
                </p:stCondLst>
                <p:endSync evt="end" delay="0">
                  <p:rtn val="all"/>
                </p:endSync>
                <p:childTnLst>
                  <p:par>
                    <p:cTn id="101" fill="hold">
                      <p:stCondLst>
                        <p:cond delay="0"/>
                      </p:stCondLst>
                      <p:childTnLst>
                        <p:par>
                          <p:cTn id="102" fill="hold">
                            <p:stCondLst>
                              <p:cond delay="0"/>
                            </p:stCondLst>
                            <p:childTnLst>
                              <p:par>
                                <p:cTn id="103" presetID="9" presetClass="exit" presetSubtype="0" fill="hold" grpId="1" nodeType="clickEffect">
                                  <p:stCondLst>
                                    <p:cond delay="0"/>
                                  </p:stCondLst>
                                  <p:childTnLst>
                                    <p:animEffect transition="out" filter="dissolve">
                                      <p:cBhvr>
                                        <p:cTn id="104" dur="500"/>
                                        <p:tgtEl>
                                          <p:spTgt spid="28"/>
                                        </p:tgtEl>
                                      </p:cBhvr>
                                    </p:animEffect>
                                    <p:set>
                                      <p:cBhvr>
                                        <p:cTn id="10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06" restart="whenNotActive" fill="hold" evtFilter="cancelBubble" nodeType="interactiveSeq">
                <p:stCondLst>
                  <p:cond evt="onClick" delay="0">
                    <p:tgtEl>
                      <p:spTgt spid="44046"/>
                    </p:tgtEl>
                  </p:cond>
                </p:stCondLst>
                <p:endSync evt="end" delay="0">
                  <p:rtn val="all"/>
                </p:endSync>
                <p:childTnLst>
                  <p:par>
                    <p:cTn id="107" fill="hold">
                      <p:stCondLst>
                        <p:cond delay="0"/>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wipe(down)">
                                      <p:cBhvr>
                                        <p:cTn id="111" dur="500"/>
                                        <p:tgtEl>
                                          <p:spTgt spid="29"/>
                                        </p:tgtEl>
                                      </p:cBhvr>
                                    </p:animEffect>
                                  </p:childTnLst>
                                </p:cTn>
                              </p:par>
                            </p:childTnLst>
                          </p:cTn>
                        </p:par>
                      </p:childTnLst>
                    </p:cTn>
                  </p:par>
                </p:childTnLst>
              </p:cTn>
              <p:nextCondLst>
                <p:cond evt="onClick" delay="0">
                  <p:tgtEl>
                    <p:spTgt spid="44046"/>
                  </p:tgtEl>
                </p:cond>
              </p:nextCondLst>
            </p:seq>
            <p:seq concurrent="1" nextAc="seek">
              <p:cTn id="112" restart="whenNotActive" fill="hold" evtFilter="cancelBubble" nodeType="interactiveSeq">
                <p:stCondLst>
                  <p:cond evt="onClick" delay="0">
                    <p:tgtEl>
                      <p:spTgt spid="29"/>
                    </p:tgtEl>
                  </p:cond>
                </p:stCondLst>
                <p:endSync evt="end" delay="0">
                  <p:rtn val="all"/>
                </p:endSync>
                <p:childTnLst>
                  <p:par>
                    <p:cTn id="113" fill="hold">
                      <p:stCondLst>
                        <p:cond delay="0"/>
                      </p:stCondLst>
                      <p:childTnLst>
                        <p:par>
                          <p:cTn id="114" fill="hold">
                            <p:stCondLst>
                              <p:cond delay="0"/>
                            </p:stCondLst>
                            <p:childTnLst>
                              <p:par>
                                <p:cTn id="115" presetID="9" presetClass="exit" presetSubtype="0" fill="hold" grpId="1" nodeType="clickEffect">
                                  <p:stCondLst>
                                    <p:cond delay="0"/>
                                  </p:stCondLst>
                                  <p:childTnLst>
                                    <p:animEffect transition="out" filter="dissolve">
                                      <p:cBhvr>
                                        <p:cTn id="116" dur="500"/>
                                        <p:tgtEl>
                                          <p:spTgt spid="29"/>
                                        </p:tgtEl>
                                      </p:cBhvr>
                                    </p:animEffect>
                                    <p:set>
                                      <p:cBhvr>
                                        <p:cTn id="117"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18" restart="whenNotActive" fill="hold" evtFilter="cancelBubble" nodeType="interactiveSeq">
                <p:stCondLst>
                  <p:cond evt="onClick" delay="0">
                    <p:tgtEl>
                      <p:spTgt spid="44056"/>
                    </p:tgtEl>
                  </p:cond>
                </p:stCondLst>
                <p:endSync evt="end" delay="0">
                  <p:rtn val="all"/>
                </p:endSync>
                <p:childTnLst>
                  <p:par>
                    <p:cTn id="119" fill="hold">
                      <p:stCondLst>
                        <p:cond delay="0"/>
                      </p:stCondLst>
                      <p:childTnLst>
                        <p:par>
                          <p:cTn id="120" fill="hold">
                            <p:stCondLst>
                              <p:cond delay="0"/>
                            </p:stCondLst>
                            <p:childTnLst>
                              <p:par>
                                <p:cTn id="121" presetID="22" presetClass="entr" presetSubtype="4" fill="hold" grpId="0" nodeType="click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wipe(down)">
                                      <p:cBhvr>
                                        <p:cTn id="123" dur="500"/>
                                        <p:tgtEl>
                                          <p:spTgt spid="30"/>
                                        </p:tgtEl>
                                      </p:cBhvr>
                                    </p:animEffect>
                                  </p:childTnLst>
                                </p:cTn>
                              </p:par>
                            </p:childTnLst>
                          </p:cTn>
                        </p:par>
                      </p:childTnLst>
                    </p:cTn>
                  </p:par>
                </p:childTnLst>
              </p:cTn>
              <p:nextCondLst>
                <p:cond evt="onClick" delay="0">
                  <p:tgtEl>
                    <p:spTgt spid="44056"/>
                  </p:tgtEl>
                </p:cond>
              </p:nextCondLst>
            </p:seq>
            <p:seq concurrent="1" nextAc="seek">
              <p:cTn id="124" restart="whenNotActive" fill="hold" evtFilter="cancelBubble" nodeType="interactiveSeq">
                <p:stCondLst>
                  <p:cond evt="onClick" delay="0">
                    <p:tgtEl>
                      <p:spTgt spid="30"/>
                    </p:tgtEl>
                  </p:cond>
                </p:stCondLst>
                <p:endSync evt="end" delay="0">
                  <p:rtn val="all"/>
                </p:endSync>
                <p:childTnLst>
                  <p:par>
                    <p:cTn id="125" fill="hold">
                      <p:stCondLst>
                        <p:cond delay="0"/>
                      </p:stCondLst>
                      <p:childTnLst>
                        <p:par>
                          <p:cTn id="126" fill="hold">
                            <p:stCondLst>
                              <p:cond delay="0"/>
                            </p:stCondLst>
                            <p:childTnLst>
                              <p:par>
                                <p:cTn id="127" presetID="9" presetClass="exit" presetSubtype="0" fill="hold" grpId="1" nodeType="clickEffect">
                                  <p:stCondLst>
                                    <p:cond delay="0"/>
                                  </p:stCondLst>
                                  <p:childTnLst>
                                    <p:animEffect transition="out" filter="dissolve">
                                      <p:cBhvr>
                                        <p:cTn id="128" dur="500"/>
                                        <p:tgtEl>
                                          <p:spTgt spid="30"/>
                                        </p:tgtEl>
                                      </p:cBhvr>
                                    </p:animEffect>
                                    <p:set>
                                      <p:cBhvr>
                                        <p:cTn id="129"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20" grpId="0"/>
      <p:bldP spid="20" grpId="1"/>
      <p:bldP spid="21" grpId="0"/>
      <p:bldP spid="21" grpId="1"/>
      <p:bldP spid="23" grpId="0"/>
      <p:bldP spid="23" grpId="1"/>
      <p:bldP spid="24" grpId="0"/>
      <p:bldP spid="24" grpId="1"/>
      <p:bldP spid="25" grpId="0"/>
      <p:bldP spid="25" grpId="1"/>
      <p:bldP spid="26" grpId="0"/>
      <p:bldP spid="27" grpId="0"/>
      <p:bldP spid="27" grpId="1"/>
      <p:bldP spid="28" grpId="0"/>
      <p:bldP spid="28" grpId="1"/>
      <p:bldP spid="29" grpId="0"/>
      <p:bldP spid="29" grpId="1"/>
      <p:bldP spid="30" grpId="0"/>
      <p:bldP spid="30" grpId="1"/>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0" name="Блок-схема: процесс 9"/>
          <p:cNvSpPr/>
          <p:nvPr/>
        </p:nvSpPr>
        <p:spPr>
          <a:xfrm>
            <a:off x="323528" y="0"/>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1.  Место, где начинается река, называется …</a:t>
            </a:r>
            <a:endParaRPr lang="ru-RU" sz="2000" dirty="0"/>
          </a:p>
        </p:txBody>
      </p:sp>
      <p:sp>
        <p:nvSpPr>
          <p:cNvPr id="12" name="Блок-схема: процесс 11"/>
          <p:cNvSpPr/>
          <p:nvPr/>
        </p:nvSpPr>
        <p:spPr>
          <a:xfrm>
            <a:off x="539552" y="476672"/>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А. Родник         </a:t>
            </a:r>
          </a:p>
          <a:p>
            <a:endParaRPr lang="ru-RU" sz="2000" dirty="0"/>
          </a:p>
        </p:txBody>
      </p:sp>
      <p:sp>
        <p:nvSpPr>
          <p:cNvPr id="30" name="Блок-схема: процесс 29"/>
          <p:cNvSpPr/>
          <p:nvPr/>
        </p:nvSpPr>
        <p:spPr>
          <a:xfrm>
            <a:off x="323528" y="836712"/>
            <a:ext cx="8568952" cy="50405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2. Место впадения реки в другую реку, озеро или море… </a:t>
            </a:r>
            <a:endParaRPr lang="ru-RU" sz="2000" dirty="0"/>
          </a:p>
        </p:txBody>
      </p:sp>
      <p:sp>
        <p:nvSpPr>
          <p:cNvPr id="33" name="Блок-схема: процесс 32"/>
          <p:cNvSpPr/>
          <p:nvPr/>
        </p:nvSpPr>
        <p:spPr>
          <a:xfrm>
            <a:off x="323528" y="1700808"/>
            <a:ext cx="8568952" cy="50405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3. Река со всеми ее притоками – это… </a:t>
            </a:r>
            <a:endParaRPr lang="ru-RU" sz="2000" dirty="0"/>
          </a:p>
        </p:txBody>
      </p:sp>
      <p:sp>
        <p:nvSpPr>
          <p:cNvPr id="35" name="Блок-схема: процесс 34"/>
          <p:cNvSpPr/>
          <p:nvPr/>
        </p:nvSpPr>
        <p:spPr>
          <a:xfrm>
            <a:off x="323528" y="2564904"/>
            <a:ext cx="8568952" cy="50405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4. Горной рекой является … </a:t>
            </a:r>
            <a:endParaRPr lang="ru-RU" sz="2000" dirty="0"/>
          </a:p>
        </p:txBody>
      </p:sp>
      <p:sp>
        <p:nvSpPr>
          <p:cNvPr id="37" name="Блок-схема: процесс 36"/>
          <p:cNvSpPr/>
          <p:nvPr/>
        </p:nvSpPr>
        <p:spPr>
          <a:xfrm>
            <a:off x="323528" y="3429000"/>
            <a:ext cx="8568952" cy="50405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5. Кратковременный подъем воды в реке … </a:t>
            </a:r>
            <a:endParaRPr lang="ru-RU" sz="2000" dirty="0"/>
          </a:p>
        </p:txBody>
      </p:sp>
      <p:sp>
        <p:nvSpPr>
          <p:cNvPr id="39" name="Блок-схема: процесс 38"/>
          <p:cNvSpPr/>
          <p:nvPr/>
        </p:nvSpPr>
        <p:spPr>
          <a:xfrm>
            <a:off x="323528" y="4293096"/>
            <a:ext cx="8568952" cy="50405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6. Питание не характерное для рек …</a:t>
            </a:r>
            <a:endParaRPr lang="ru-RU" sz="2000" dirty="0"/>
          </a:p>
        </p:txBody>
      </p:sp>
      <p:sp>
        <p:nvSpPr>
          <p:cNvPr id="43" name="Блок-схема: процесс 42"/>
          <p:cNvSpPr/>
          <p:nvPr/>
        </p:nvSpPr>
        <p:spPr>
          <a:xfrm>
            <a:off x="323528" y="5157192"/>
            <a:ext cx="8568952" cy="432048"/>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7. Падение воды с уступа – это …</a:t>
            </a:r>
            <a:endParaRPr lang="ru-RU" sz="2000" dirty="0"/>
          </a:p>
        </p:txBody>
      </p:sp>
      <p:sp>
        <p:nvSpPr>
          <p:cNvPr id="27" name="Блок-схема: процесс 26"/>
          <p:cNvSpPr/>
          <p:nvPr/>
        </p:nvSpPr>
        <p:spPr>
          <a:xfrm>
            <a:off x="2267744" y="476672"/>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Б. Исток         </a:t>
            </a:r>
          </a:p>
          <a:p>
            <a:endParaRPr lang="ru-RU" sz="2000" dirty="0"/>
          </a:p>
        </p:txBody>
      </p:sp>
      <p:sp>
        <p:nvSpPr>
          <p:cNvPr id="29" name="Блок-схема: процесс 28"/>
          <p:cNvSpPr/>
          <p:nvPr/>
        </p:nvSpPr>
        <p:spPr>
          <a:xfrm>
            <a:off x="4067944" y="476672"/>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В. Устье         </a:t>
            </a:r>
          </a:p>
          <a:p>
            <a:endParaRPr lang="ru-RU" sz="2000" dirty="0"/>
          </a:p>
        </p:txBody>
      </p:sp>
      <p:sp>
        <p:nvSpPr>
          <p:cNvPr id="31" name="Блок-схема: процесс 30"/>
          <p:cNvSpPr/>
          <p:nvPr/>
        </p:nvSpPr>
        <p:spPr>
          <a:xfrm>
            <a:off x="5868144" y="476672"/>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Г. Русло         </a:t>
            </a:r>
          </a:p>
          <a:p>
            <a:endParaRPr lang="ru-RU" sz="2000" dirty="0"/>
          </a:p>
        </p:txBody>
      </p:sp>
      <p:sp>
        <p:nvSpPr>
          <p:cNvPr id="41" name="Блок-схема: процесс 40"/>
          <p:cNvSpPr/>
          <p:nvPr/>
        </p:nvSpPr>
        <p:spPr>
          <a:xfrm>
            <a:off x="611560" y="1340768"/>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А. Родник         </a:t>
            </a:r>
          </a:p>
          <a:p>
            <a:endParaRPr lang="ru-RU" sz="2000" dirty="0"/>
          </a:p>
        </p:txBody>
      </p:sp>
      <p:sp>
        <p:nvSpPr>
          <p:cNvPr id="42" name="Блок-схема: процесс 41"/>
          <p:cNvSpPr/>
          <p:nvPr/>
        </p:nvSpPr>
        <p:spPr>
          <a:xfrm>
            <a:off x="2267744" y="1340768"/>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Б. Исток         </a:t>
            </a:r>
          </a:p>
          <a:p>
            <a:endParaRPr lang="ru-RU" sz="2000" dirty="0"/>
          </a:p>
        </p:txBody>
      </p:sp>
      <p:sp>
        <p:nvSpPr>
          <p:cNvPr id="46" name="Блок-схема: процесс 45"/>
          <p:cNvSpPr/>
          <p:nvPr/>
        </p:nvSpPr>
        <p:spPr>
          <a:xfrm>
            <a:off x="4067944" y="1340768"/>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В. Устье         </a:t>
            </a:r>
          </a:p>
          <a:p>
            <a:endParaRPr lang="ru-RU" sz="2000" dirty="0"/>
          </a:p>
        </p:txBody>
      </p:sp>
      <p:sp>
        <p:nvSpPr>
          <p:cNvPr id="47" name="Блок-схема: процесс 46"/>
          <p:cNvSpPr/>
          <p:nvPr/>
        </p:nvSpPr>
        <p:spPr>
          <a:xfrm>
            <a:off x="5940152" y="1340768"/>
            <a:ext cx="129614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Г. Русло         </a:t>
            </a:r>
          </a:p>
          <a:p>
            <a:endParaRPr lang="ru-RU" sz="2000" dirty="0"/>
          </a:p>
        </p:txBody>
      </p:sp>
      <p:sp>
        <p:nvSpPr>
          <p:cNvPr id="48" name="Блок-схема: процесс 47"/>
          <p:cNvSpPr/>
          <p:nvPr/>
        </p:nvSpPr>
        <p:spPr>
          <a:xfrm>
            <a:off x="611560" y="2204864"/>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А. Речная система         </a:t>
            </a:r>
          </a:p>
          <a:p>
            <a:endParaRPr lang="ru-RU" sz="2000" dirty="0"/>
          </a:p>
        </p:txBody>
      </p:sp>
      <p:sp>
        <p:nvSpPr>
          <p:cNvPr id="49" name="Блок-схема: процесс 48"/>
          <p:cNvSpPr/>
          <p:nvPr/>
        </p:nvSpPr>
        <p:spPr>
          <a:xfrm>
            <a:off x="3203848" y="2204864"/>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Б. Речной бассейн</a:t>
            </a:r>
          </a:p>
          <a:p>
            <a:endParaRPr lang="ru-RU" sz="2000" dirty="0"/>
          </a:p>
        </p:txBody>
      </p:sp>
      <p:sp>
        <p:nvSpPr>
          <p:cNvPr id="50" name="Блок-схема: процесс 49"/>
          <p:cNvSpPr/>
          <p:nvPr/>
        </p:nvSpPr>
        <p:spPr>
          <a:xfrm>
            <a:off x="5796136" y="2204864"/>
            <a:ext cx="252028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В. Речной водораздел</a:t>
            </a:r>
          </a:p>
          <a:p>
            <a:endParaRPr lang="ru-RU" sz="2000" dirty="0"/>
          </a:p>
        </p:txBody>
      </p:sp>
      <p:sp>
        <p:nvSpPr>
          <p:cNvPr id="51" name="Блок-схема: процесс 50"/>
          <p:cNvSpPr/>
          <p:nvPr/>
        </p:nvSpPr>
        <p:spPr>
          <a:xfrm>
            <a:off x="683568" y="3068960"/>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000" dirty="0" smtClean="0"/>
              <a:t>А. Волга</a:t>
            </a:r>
            <a:endParaRPr lang="ru-RU" sz="2000" dirty="0"/>
          </a:p>
        </p:txBody>
      </p:sp>
      <p:sp>
        <p:nvSpPr>
          <p:cNvPr id="52" name="Блок-схема: процесс 51"/>
          <p:cNvSpPr/>
          <p:nvPr/>
        </p:nvSpPr>
        <p:spPr>
          <a:xfrm>
            <a:off x="683568" y="3933056"/>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000" dirty="0" smtClean="0"/>
              <a:t>А. Половодье</a:t>
            </a:r>
            <a:endParaRPr lang="ru-RU" sz="2000" dirty="0"/>
          </a:p>
        </p:txBody>
      </p:sp>
      <p:sp>
        <p:nvSpPr>
          <p:cNvPr id="53" name="Блок-схема: процесс 52"/>
          <p:cNvSpPr/>
          <p:nvPr/>
        </p:nvSpPr>
        <p:spPr>
          <a:xfrm>
            <a:off x="683568" y="4797152"/>
            <a:ext cx="1656184"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А. Дождевое</a:t>
            </a:r>
          </a:p>
          <a:p>
            <a:endParaRPr lang="ru-RU" sz="2000" dirty="0"/>
          </a:p>
        </p:txBody>
      </p:sp>
      <p:sp>
        <p:nvSpPr>
          <p:cNvPr id="54" name="Блок-схема: процесс 53"/>
          <p:cNvSpPr/>
          <p:nvPr/>
        </p:nvSpPr>
        <p:spPr>
          <a:xfrm>
            <a:off x="2627784" y="4797152"/>
            <a:ext cx="144016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2000" dirty="0" smtClean="0"/>
              <a:t>Б. Снеговое</a:t>
            </a:r>
            <a:endParaRPr lang="ru-RU" sz="2000" dirty="0"/>
          </a:p>
        </p:txBody>
      </p:sp>
      <p:sp>
        <p:nvSpPr>
          <p:cNvPr id="55" name="Блок-схема: процесс 54"/>
          <p:cNvSpPr/>
          <p:nvPr/>
        </p:nvSpPr>
        <p:spPr>
          <a:xfrm>
            <a:off x="4355976" y="4797152"/>
            <a:ext cx="180020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2000" dirty="0" smtClean="0"/>
              <a:t>В. Подземное</a:t>
            </a:r>
            <a:endParaRPr lang="ru-RU" sz="2000" dirty="0"/>
          </a:p>
        </p:txBody>
      </p:sp>
      <p:sp>
        <p:nvSpPr>
          <p:cNvPr id="56" name="Блок-схема: процесс 55"/>
          <p:cNvSpPr/>
          <p:nvPr/>
        </p:nvSpPr>
        <p:spPr>
          <a:xfrm>
            <a:off x="6444208" y="4797152"/>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000" dirty="0" smtClean="0"/>
              <a:t>Г. Болотное</a:t>
            </a:r>
            <a:endParaRPr lang="ru-RU" sz="2000" dirty="0"/>
          </a:p>
        </p:txBody>
      </p:sp>
      <p:sp>
        <p:nvSpPr>
          <p:cNvPr id="57" name="Блок-схема: процесс 56"/>
          <p:cNvSpPr/>
          <p:nvPr/>
        </p:nvSpPr>
        <p:spPr>
          <a:xfrm>
            <a:off x="3203848" y="3068960"/>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Б. Терек</a:t>
            </a:r>
          </a:p>
          <a:p>
            <a:pPr algn="ctr"/>
            <a:endParaRPr lang="ru-RU" sz="2000" dirty="0"/>
          </a:p>
        </p:txBody>
      </p:sp>
      <p:sp>
        <p:nvSpPr>
          <p:cNvPr id="58" name="Блок-схема: процесс 57"/>
          <p:cNvSpPr/>
          <p:nvPr/>
        </p:nvSpPr>
        <p:spPr>
          <a:xfrm>
            <a:off x="5796136" y="3068960"/>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В. Обь</a:t>
            </a:r>
          </a:p>
          <a:p>
            <a:pPr algn="ctr"/>
            <a:endParaRPr lang="ru-RU" sz="2000" dirty="0"/>
          </a:p>
        </p:txBody>
      </p:sp>
      <p:sp>
        <p:nvSpPr>
          <p:cNvPr id="59" name="Блок-схема: процесс 58"/>
          <p:cNvSpPr/>
          <p:nvPr/>
        </p:nvSpPr>
        <p:spPr>
          <a:xfrm>
            <a:off x="3203848" y="3933056"/>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Б. Паводок</a:t>
            </a:r>
          </a:p>
          <a:p>
            <a:pPr algn="ctr"/>
            <a:endParaRPr lang="ru-RU" sz="2000" dirty="0"/>
          </a:p>
        </p:txBody>
      </p:sp>
      <p:sp>
        <p:nvSpPr>
          <p:cNvPr id="60" name="Блок-схема: процесс 59"/>
          <p:cNvSpPr/>
          <p:nvPr/>
        </p:nvSpPr>
        <p:spPr>
          <a:xfrm>
            <a:off x="5796136" y="3933056"/>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000" dirty="0" smtClean="0">
                <a:latin typeface="Times New Roman" pitchFamily="18" charset="0"/>
                <a:cs typeface="Times New Roman" pitchFamily="18" charset="0"/>
              </a:rPr>
              <a:t>В. Межень</a:t>
            </a:r>
            <a:endParaRPr lang="ru-RU" sz="2000" dirty="0"/>
          </a:p>
        </p:txBody>
      </p:sp>
      <p:sp>
        <p:nvSpPr>
          <p:cNvPr id="61" name="Блок-схема: процесс 60"/>
          <p:cNvSpPr/>
          <p:nvPr/>
        </p:nvSpPr>
        <p:spPr>
          <a:xfrm>
            <a:off x="683568" y="5589240"/>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000" dirty="0" smtClean="0"/>
              <a:t>А. Водопад</a:t>
            </a:r>
            <a:endParaRPr lang="ru-RU" sz="2000" dirty="0"/>
          </a:p>
        </p:txBody>
      </p:sp>
      <p:sp>
        <p:nvSpPr>
          <p:cNvPr id="62" name="Блок-схема: процесс 61"/>
          <p:cNvSpPr/>
          <p:nvPr/>
        </p:nvSpPr>
        <p:spPr>
          <a:xfrm>
            <a:off x="3203848" y="5589240"/>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000" dirty="0" smtClean="0"/>
              <a:t>Б. Каскад</a:t>
            </a:r>
            <a:endParaRPr lang="ru-RU" sz="2000" dirty="0"/>
          </a:p>
        </p:txBody>
      </p:sp>
      <p:sp>
        <p:nvSpPr>
          <p:cNvPr id="63" name="Блок-схема: процесс 62"/>
          <p:cNvSpPr/>
          <p:nvPr/>
        </p:nvSpPr>
        <p:spPr>
          <a:xfrm>
            <a:off x="5796136" y="5589240"/>
            <a:ext cx="2160240" cy="360040"/>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000" dirty="0" smtClean="0"/>
              <a:t>В. Порог</a:t>
            </a:r>
            <a:endParaRPr lang="ru-RU" sz="2000" dirty="0"/>
          </a:p>
        </p:txBody>
      </p:sp>
      <p:pic>
        <p:nvPicPr>
          <p:cNvPr id="46082" name="Picture 2" descr="http://im2-tub-ru.yandex.net/i?id=469044617-33-72&amp;n=17"/>
          <p:cNvPicPr>
            <a:picLocks noChangeAspect="1" noChangeArrowheads="1"/>
          </p:cNvPicPr>
          <p:nvPr/>
        </p:nvPicPr>
        <p:blipFill>
          <a:blip r:embed="rId2" cstate="email"/>
          <a:srcRect/>
          <a:stretch>
            <a:fillRect/>
          </a:stretch>
        </p:blipFill>
        <p:spPr bwMode="auto">
          <a:xfrm>
            <a:off x="2771800" y="476672"/>
            <a:ext cx="360040" cy="364905"/>
          </a:xfrm>
          <a:prstGeom prst="rect">
            <a:avLst/>
          </a:prstGeom>
          <a:noFill/>
        </p:spPr>
      </p:pic>
      <p:pic>
        <p:nvPicPr>
          <p:cNvPr id="46084" name="Picture 4" descr="http://im2-tub-ru.yandex.net/i?id=263811097-01-72&amp;n=17"/>
          <p:cNvPicPr>
            <a:picLocks noChangeAspect="1" noChangeArrowheads="1"/>
          </p:cNvPicPr>
          <p:nvPr/>
        </p:nvPicPr>
        <p:blipFill>
          <a:blip r:embed="rId3" cstate="email"/>
          <a:srcRect/>
          <a:stretch>
            <a:fillRect/>
          </a:stretch>
        </p:blipFill>
        <p:spPr bwMode="auto">
          <a:xfrm>
            <a:off x="971600" y="476672"/>
            <a:ext cx="288032" cy="334921"/>
          </a:xfrm>
          <a:prstGeom prst="rect">
            <a:avLst/>
          </a:prstGeom>
          <a:noFill/>
        </p:spPr>
      </p:pic>
      <p:pic>
        <p:nvPicPr>
          <p:cNvPr id="64" name="Picture 4" descr="http://im2-tub-ru.yandex.net/i?id=263811097-01-72&amp;n=17"/>
          <p:cNvPicPr>
            <a:picLocks noChangeAspect="1" noChangeArrowheads="1"/>
          </p:cNvPicPr>
          <p:nvPr/>
        </p:nvPicPr>
        <p:blipFill>
          <a:blip r:embed="rId3" cstate="email"/>
          <a:srcRect/>
          <a:stretch>
            <a:fillRect/>
          </a:stretch>
        </p:blipFill>
        <p:spPr bwMode="auto">
          <a:xfrm>
            <a:off x="4572000" y="476672"/>
            <a:ext cx="288032" cy="334921"/>
          </a:xfrm>
          <a:prstGeom prst="rect">
            <a:avLst/>
          </a:prstGeom>
          <a:noFill/>
        </p:spPr>
      </p:pic>
      <p:pic>
        <p:nvPicPr>
          <p:cNvPr id="65" name="Picture 4" descr="http://im2-tub-ru.yandex.net/i?id=263811097-01-72&amp;n=17"/>
          <p:cNvPicPr>
            <a:picLocks noChangeAspect="1" noChangeArrowheads="1"/>
          </p:cNvPicPr>
          <p:nvPr/>
        </p:nvPicPr>
        <p:blipFill>
          <a:blip r:embed="rId3" cstate="email"/>
          <a:srcRect/>
          <a:stretch>
            <a:fillRect/>
          </a:stretch>
        </p:blipFill>
        <p:spPr bwMode="auto">
          <a:xfrm>
            <a:off x="6372200" y="476672"/>
            <a:ext cx="288032" cy="334921"/>
          </a:xfrm>
          <a:prstGeom prst="rect">
            <a:avLst/>
          </a:prstGeom>
          <a:noFill/>
        </p:spPr>
      </p:pic>
      <p:pic>
        <p:nvPicPr>
          <p:cNvPr id="66" name="Picture 4" descr="http://im2-tub-ru.yandex.net/i?id=263811097-01-72&amp;n=17"/>
          <p:cNvPicPr>
            <a:picLocks noChangeAspect="1" noChangeArrowheads="1"/>
          </p:cNvPicPr>
          <p:nvPr/>
        </p:nvPicPr>
        <p:blipFill>
          <a:blip r:embed="rId3" cstate="email"/>
          <a:srcRect/>
          <a:stretch>
            <a:fillRect/>
          </a:stretch>
        </p:blipFill>
        <p:spPr bwMode="auto">
          <a:xfrm>
            <a:off x="1115616" y="1340768"/>
            <a:ext cx="288032" cy="334921"/>
          </a:xfrm>
          <a:prstGeom prst="rect">
            <a:avLst/>
          </a:prstGeom>
          <a:noFill/>
        </p:spPr>
      </p:pic>
      <p:pic>
        <p:nvPicPr>
          <p:cNvPr id="67" name="Picture 4" descr="http://im2-tub-ru.yandex.net/i?id=263811097-01-72&amp;n=17"/>
          <p:cNvPicPr>
            <a:picLocks noChangeAspect="1" noChangeArrowheads="1"/>
          </p:cNvPicPr>
          <p:nvPr/>
        </p:nvPicPr>
        <p:blipFill>
          <a:blip r:embed="rId3" cstate="email"/>
          <a:srcRect/>
          <a:stretch>
            <a:fillRect/>
          </a:stretch>
        </p:blipFill>
        <p:spPr bwMode="auto">
          <a:xfrm>
            <a:off x="6732240" y="2204864"/>
            <a:ext cx="288032" cy="334921"/>
          </a:xfrm>
          <a:prstGeom prst="rect">
            <a:avLst/>
          </a:prstGeom>
          <a:noFill/>
        </p:spPr>
      </p:pic>
      <p:pic>
        <p:nvPicPr>
          <p:cNvPr id="68" name="Picture 4" descr="http://im2-tub-ru.yandex.net/i?id=263811097-01-72&amp;n=17"/>
          <p:cNvPicPr>
            <a:picLocks noChangeAspect="1" noChangeArrowheads="1"/>
          </p:cNvPicPr>
          <p:nvPr/>
        </p:nvPicPr>
        <p:blipFill>
          <a:blip r:embed="rId3" cstate="email"/>
          <a:srcRect/>
          <a:stretch>
            <a:fillRect/>
          </a:stretch>
        </p:blipFill>
        <p:spPr bwMode="auto">
          <a:xfrm>
            <a:off x="3995936" y="2204864"/>
            <a:ext cx="288032" cy="334921"/>
          </a:xfrm>
          <a:prstGeom prst="rect">
            <a:avLst/>
          </a:prstGeom>
          <a:noFill/>
        </p:spPr>
      </p:pic>
      <p:pic>
        <p:nvPicPr>
          <p:cNvPr id="69" name="Picture 4" descr="http://im2-tub-ru.yandex.net/i?id=263811097-01-72&amp;n=17"/>
          <p:cNvPicPr>
            <a:picLocks noChangeAspect="1" noChangeArrowheads="1"/>
          </p:cNvPicPr>
          <p:nvPr/>
        </p:nvPicPr>
        <p:blipFill>
          <a:blip r:embed="rId3" cstate="email"/>
          <a:srcRect/>
          <a:stretch>
            <a:fillRect/>
          </a:stretch>
        </p:blipFill>
        <p:spPr bwMode="auto">
          <a:xfrm>
            <a:off x="6372200" y="1340768"/>
            <a:ext cx="288032" cy="334921"/>
          </a:xfrm>
          <a:prstGeom prst="rect">
            <a:avLst/>
          </a:prstGeom>
          <a:noFill/>
        </p:spPr>
      </p:pic>
      <p:pic>
        <p:nvPicPr>
          <p:cNvPr id="70" name="Picture 4" descr="http://im2-tub-ru.yandex.net/i?id=263811097-01-72&amp;n=17"/>
          <p:cNvPicPr>
            <a:picLocks noChangeAspect="1" noChangeArrowheads="1"/>
          </p:cNvPicPr>
          <p:nvPr/>
        </p:nvPicPr>
        <p:blipFill>
          <a:blip r:embed="rId3" cstate="email"/>
          <a:srcRect/>
          <a:stretch>
            <a:fillRect/>
          </a:stretch>
        </p:blipFill>
        <p:spPr bwMode="auto">
          <a:xfrm>
            <a:off x="2771800" y="1340768"/>
            <a:ext cx="288032" cy="334921"/>
          </a:xfrm>
          <a:prstGeom prst="rect">
            <a:avLst/>
          </a:prstGeom>
          <a:noFill/>
        </p:spPr>
      </p:pic>
      <p:pic>
        <p:nvPicPr>
          <p:cNvPr id="71" name="Picture 4" descr="http://im2-tub-ru.yandex.net/i?id=263811097-01-72&amp;n=17"/>
          <p:cNvPicPr>
            <a:picLocks noChangeAspect="1" noChangeArrowheads="1"/>
          </p:cNvPicPr>
          <p:nvPr/>
        </p:nvPicPr>
        <p:blipFill>
          <a:blip r:embed="rId3" cstate="email"/>
          <a:srcRect/>
          <a:stretch>
            <a:fillRect/>
          </a:stretch>
        </p:blipFill>
        <p:spPr bwMode="auto">
          <a:xfrm>
            <a:off x="1331640" y="4797152"/>
            <a:ext cx="288032" cy="334921"/>
          </a:xfrm>
          <a:prstGeom prst="rect">
            <a:avLst/>
          </a:prstGeom>
          <a:noFill/>
        </p:spPr>
      </p:pic>
      <p:pic>
        <p:nvPicPr>
          <p:cNvPr id="72" name="Picture 4" descr="http://im2-tub-ru.yandex.net/i?id=263811097-01-72&amp;n=17"/>
          <p:cNvPicPr>
            <a:picLocks noChangeAspect="1" noChangeArrowheads="1"/>
          </p:cNvPicPr>
          <p:nvPr/>
        </p:nvPicPr>
        <p:blipFill>
          <a:blip r:embed="rId3" cstate="email"/>
          <a:srcRect/>
          <a:stretch>
            <a:fillRect/>
          </a:stretch>
        </p:blipFill>
        <p:spPr bwMode="auto">
          <a:xfrm>
            <a:off x="6660232" y="3933056"/>
            <a:ext cx="288032" cy="334921"/>
          </a:xfrm>
          <a:prstGeom prst="rect">
            <a:avLst/>
          </a:prstGeom>
          <a:noFill/>
        </p:spPr>
      </p:pic>
      <p:pic>
        <p:nvPicPr>
          <p:cNvPr id="73" name="Picture 4" descr="http://im2-tub-ru.yandex.net/i?id=263811097-01-72&amp;n=17"/>
          <p:cNvPicPr>
            <a:picLocks noChangeAspect="1" noChangeArrowheads="1"/>
          </p:cNvPicPr>
          <p:nvPr/>
        </p:nvPicPr>
        <p:blipFill>
          <a:blip r:embed="rId3" cstate="email"/>
          <a:srcRect/>
          <a:stretch>
            <a:fillRect/>
          </a:stretch>
        </p:blipFill>
        <p:spPr bwMode="auto">
          <a:xfrm>
            <a:off x="1619672" y="3933056"/>
            <a:ext cx="288032" cy="334921"/>
          </a:xfrm>
          <a:prstGeom prst="rect">
            <a:avLst/>
          </a:prstGeom>
          <a:noFill/>
        </p:spPr>
      </p:pic>
      <p:pic>
        <p:nvPicPr>
          <p:cNvPr id="74" name="Picture 4" descr="http://im2-tub-ru.yandex.net/i?id=263811097-01-72&amp;n=17"/>
          <p:cNvPicPr>
            <a:picLocks noChangeAspect="1" noChangeArrowheads="1"/>
          </p:cNvPicPr>
          <p:nvPr/>
        </p:nvPicPr>
        <p:blipFill>
          <a:blip r:embed="rId3" cstate="email"/>
          <a:srcRect/>
          <a:stretch>
            <a:fillRect/>
          </a:stretch>
        </p:blipFill>
        <p:spPr bwMode="auto">
          <a:xfrm>
            <a:off x="6660232" y="3068960"/>
            <a:ext cx="288032" cy="334921"/>
          </a:xfrm>
          <a:prstGeom prst="rect">
            <a:avLst/>
          </a:prstGeom>
          <a:noFill/>
        </p:spPr>
      </p:pic>
      <p:pic>
        <p:nvPicPr>
          <p:cNvPr id="75" name="Picture 4" descr="http://im2-tub-ru.yandex.net/i?id=263811097-01-72&amp;n=17"/>
          <p:cNvPicPr>
            <a:picLocks noChangeAspect="1" noChangeArrowheads="1"/>
          </p:cNvPicPr>
          <p:nvPr/>
        </p:nvPicPr>
        <p:blipFill>
          <a:blip r:embed="rId3" cstate="email"/>
          <a:srcRect/>
          <a:stretch>
            <a:fillRect/>
          </a:stretch>
        </p:blipFill>
        <p:spPr bwMode="auto">
          <a:xfrm>
            <a:off x="1619672" y="3068960"/>
            <a:ext cx="288032" cy="334921"/>
          </a:xfrm>
          <a:prstGeom prst="rect">
            <a:avLst/>
          </a:prstGeom>
          <a:noFill/>
        </p:spPr>
      </p:pic>
      <p:pic>
        <p:nvPicPr>
          <p:cNvPr id="76" name="Picture 4" descr="http://im2-tub-ru.yandex.net/i?id=263811097-01-72&amp;n=17"/>
          <p:cNvPicPr>
            <a:picLocks noChangeAspect="1" noChangeArrowheads="1"/>
          </p:cNvPicPr>
          <p:nvPr/>
        </p:nvPicPr>
        <p:blipFill>
          <a:blip r:embed="rId3" cstate="email"/>
          <a:srcRect/>
          <a:stretch>
            <a:fillRect/>
          </a:stretch>
        </p:blipFill>
        <p:spPr bwMode="auto">
          <a:xfrm>
            <a:off x="4067944" y="5589240"/>
            <a:ext cx="288032" cy="334921"/>
          </a:xfrm>
          <a:prstGeom prst="rect">
            <a:avLst/>
          </a:prstGeom>
          <a:noFill/>
        </p:spPr>
      </p:pic>
      <p:pic>
        <p:nvPicPr>
          <p:cNvPr id="77" name="Picture 4" descr="http://im2-tub-ru.yandex.net/i?id=263811097-01-72&amp;n=17"/>
          <p:cNvPicPr>
            <a:picLocks noChangeAspect="1" noChangeArrowheads="1"/>
          </p:cNvPicPr>
          <p:nvPr/>
        </p:nvPicPr>
        <p:blipFill>
          <a:blip r:embed="rId3" cstate="email"/>
          <a:srcRect/>
          <a:stretch>
            <a:fillRect/>
          </a:stretch>
        </p:blipFill>
        <p:spPr bwMode="auto">
          <a:xfrm>
            <a:off x="5076056" y="4797152"/>
            <a:ext cx="288032" cy="334921"/>
          </a:xfrm>
          <a:prstGeom prst="rect">
            <a:avLst/>
          </a:prstGeom>
          <a:noFill/>
        </p:spPr>
      </p:pic>
      <p:pic>
        <p:nvPicPr>
          <p:cNvPr id="78" name="Picture 4" descr="http://im2-tub-ru.yandex.net/i?id=263811097-01-72&amp;n=17"/>
          <p:cNvPicPr>
            <a:picLocks noChangeAspect="1" noChangeArrowheads="1"/>
          </p:cNvPicPr>
          <p:nvPr/>
        </p:nvPicPr>
        <p:blipFill>
          <a:blip r:embed="rId3" cstate="email"/>
          <a:srcRect/>
          <a:stretch>
            <a:fillRect/>
          </a:stretch>
        </p:blipFill>
        <p:spPr bwMode="auto">
          <a:xfrm>
            <a:off x="3203848" y="4797152"/>
            <a:ext cx="288032" cy="334921"/>
          </a:xfrm>
          <a:prstGeom prst="rect">
            <a:avLst/>
          </a:prstGeom>
          <a:noFill/>
        </p:spPr>
      </p:pic>
      <p:pic>
        <p:nvPicPr>
          <p:cNvPr id="79" name="Picture 4" descr="http://im2-tub-ru.yandex.net/i?id=263811097-01-72&amp;n=17"/>
          <p:cNvPicPr>
            <a:picLocks noChangeAspect="1" noChangeArrowheads="1"/>
          </p:cNvPicPr>
          <p:nvPr/>
        </p:nvPicPr>
        <p:blipFill>
          <a:blip r:embed="rId3" cstate="email"/>
          <a:srcRect/>
          <a:stretch>
            <a:fillRect/>
          </a:stretch>
        </p:blipFill>
        <p:spPr bwMode="auto">
          <a:xfrm>
            <a:off x="6660232" y="5589240"/>
            <a:ext cx="288032" cy="334921"/>
          </a:xfrm>
          <a:prstGeom prst="rect">
            <a:avLst/>
          </a:prstGeom>
          <a:noFill/>
        </p:spPr>
      </p:pic>
      <p:pic>
        <p:nvPicPr>
          <p:cNvPr id="80" name="Picture 2" descr="http://im2-tub-ru.yandex.net/i?id=469044617-33-72&amp;n=17"/>
          <p:cNvPicPr>
            <a:picLocks noChangeAspect="1" noChangeArrowheads="1"/>
          </p:cNvPicPr>
          <p:nvPr/>
        </p:nvPicPr>
        <p:blipFill>
          <a:blip r:embed="rId2" cstate="email"/>
          <a:srcRect/>
          <a:stretch>
            <a:fillRect/>
          </a:stretch>
        </p:blipFill>
        <p:spPr bwMode="auto">
          <a:xfrm>
            <a:off x="4139952" y="3933056"/>
            <a:ext cx="360040" cy="364905"/>
          </a:xfrm>
          <a:prstGeom prst="rect">
            <a:avLst/>
          </a:prstGeom>
          <a:noFill/>
        </p:spPr>
      </p:pic>
      <p:pic>
        <p:nvPicPr>
          <p:cNvPr id="81" name="Picture 2" descr="http://im2-tub-ru.yandex.net/i?id=469044617-33-72&amp;n=17"/>
          <p:cNvPicPr>
            <a:picLocks noChangeAspect="1" noChangeArrowheads="1"/>
          </p:cNvPicPr>
          <p:nvPr/>
        </p:nvPicPr>
        <p:blipFill>
          <a:blip r:embed="rId2" cstate="email"/>
          <a:srcRect/>
          <a:stretch>
            <a:fillRect/>
          </a:stretch>
        </p:blipFill>
        <p:spPr bwMode="auto">
          <a:xfrm>
            <a:off x="4139952" y="3068960"/>
            <a:ext cx="360040" cy="364905"/>
          </a:xfrm>
          <a:prstGeom prst="rect">
            <a:avLst/>
          </a:prstGeom>
          <a:noFill/>
        </p:spPr>
      </p:pic>
      <p:pic>
        <p:nvPicPr>
          <p:cNvPr id="82" name="Picture 2" descr="http://im2-tub-ru.yandex.net/i?id=469044617-33-72&amp;n=17"/>
          <p:cNvPicPr>
            <a:picLocks noChangeAspect="1" noChangeArrowheads="1"/>
          </p:cNvPicPr>
          <p:nvPr/>
        </p:nvPicPr>
        <p:blipFill>
          <a:blip r:embed="rId2" cstate="email"/>
          <a:srcRect/>
          <a:stretch>
            <a:fillRect/>
          </a:stretch>
        </p:blipFill>
        <p:spPr bwMode="auto">
          <a:xfrm>
            <a:off x="1475656" y="2204864"/>
            <a:ext cx="360040" cy="364905"/>
          </a:xfrm>
          <a:prstGeom prst="rect">
            <a:avLst/>
          </a:prstGeom>
          <a:noFill/>
        </p:spPr>
      </p:pic>
      <p:pic>
        <p:nvPicPr>
          <p:cNvPr id="83" name="Picture 2" descr="http://im2-tub-ru.yandex.net/i?id=469044617-33-72&amp;n=17"/>
          <p:cNvPicPr>
            <a:picLocks noChangeAspect="1" noChangeArrowheads="1"/>
          </p:cNvPicPr>
          <p:nvPr/>
        </p:nvPicPr>
        <p:blipFill>
          <a:blip r:embed="rId2" cstate="email"/>
          <a:srcRect/>
          <a:stretch>
            <a:fillRect/>
          </a:stretch>
        </p:blipFill>
        <p:spPr bwMode="auto">
          <a:xfrm>
            <a:off x="4499992" y="1340768"/>
            <a:ext cx="360040" cy="364905"/>
          </a:xfrm>
          <a:prstGeom prst="rect">
            <a:avLst/>
          </a:prstGeom>
          <a:noFill/>
        </p:spPr>
      </p:pic>
      <p:pic>
        <p:nvPicPr>
          <p:cNvPr id="84" name="Picture 2" descr="http://im2-tub-ru.yandex.net/i?id=469044617-33-72&amp;n=17"/>
          <p:cNvPicPr>
            <a:picLocks noChangeAspect="1" noChangeArrowheads="1"/>
          </p:cNvPicPr>
          <p:nvPr/>
        </p:nvPicPr>
        <p:blipFill>
          <a:blip r:embed="rId2" cstate="email"/>
          <a:srcRect/>
          <a:stretch>
            <a:fillRect/>
          </a:stretch>
        </p:blipFill>
        <p:spPr bwMode="auto">
          <a:xfrm>
            <a:off x="1547664" y="5589240"/>
            <a:ext cx="360040" cy="364905"/>
          </a:xfrm>
          <a:prstGeom prst="rect">
            <a:avLst/>
          </a:prstGeom>
          <a:noFill/>
        </p:spPr>
      </p:pic>
      <p:pic>
        <p:nvPicPr>
          <p:cNvPr id="85" name="Picture 2" descr="http://im2-tub-ru.yandex.net/i?id=469044617-33-72&amp;n=17"/>
          <p:cNvPicPr>
            <a:picLocks noChangeAspect="1" noChangeArrowheads="1"/>
          </p:cNvPicPr>
          <p:nvPr/>
        </p:nvPicPr>
        <p:blipFill>
          <a:blip r:embed="rId2" cstate="email"/>
          <a:srcRect/>
          <a:stretch>
            <a:fillRect/>
          </a:stretch>
        </p:blipFill>
        <p:spPr bwMode="auto">
          <a:xfrm>
            <a:off x="7164288" y="4797152"/>
            <a:ext cx="360040" cy="364905"/>
          </a:xfrm>
          <a:prstGeom prst="rect">
            <a:avLst/>
          </a:prstGeom>
          <a:noFill/>
        </p:spPr>
      </p:pic>
      <p:sp>
        <p:nvSpPr>
          <p:cNvPr id="86" name="Управляющая кнопка: домой 85">
            <a:hlinkClick r:id="" action="ppaction://hlinkshowjump?jump=firstslide" highlightClick="1"/>
          </p:cNvPr>
          <p:cNvSpPr/>
          <p:nvPr/>
        </p:nvSpPr>
        <p:spPr>
          <a:xfrm>
            <a:off x="2411760" y="6309320"/>
            <a:ext cx="576064" cy="548680"/>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TextBox 87"/>
          <p:cNvSpPr txBox="1"/>
          <p:nvPr/>
        </p:nvSpPr>
        <p:spPr>
          <a:xfrm>
            <a:off x="3707904" y="6309320"/>
            <a:ext cx="5436096" cy="369332"/>
          </a:xfrm>
          <a:prstGeom prst="rect">
            <a:avLst/>
          </a:prstGeom>
          <a:noFill/>
        </p:spPr>
        <p:txBody>
          <a:bodyPr wrap="square" rtlCol="0">
            <a:spAutoFit/>
          </a:bodyPr>
          <a:lstStyle/>
          <a:p>
            <a:r>
              <a:rPr lang="ru-RU" b="1" dirty="0" smtClean="0">
                <a:solidFill>
                  <a:srgbClr val="7030A0"/>
                </a:solidFill>
              </a:rPr>
              <a:t>Нажав на ответ, можно выполнить проверку!</a:t>
            </a:r>
            <a:endParaRPr lang="ru-RU" b="1" dirty="0">
              <a:solidFill>
                <a:srgbClr val="7030A0"/>
              </a:solidFill>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10000" fill="hold" grpId="0" nodeType="withEffect">
                                  <p:stCondLst>
                                    <p:cond delay="0"/>
                                  </p:stCondLst>
                                  <p:childTnLst>
                                    <p:animClr clrSpc="rgb">
                                      <p:cBhvr override="childStyle">
                                        <p:cTn id="6" dur="250" autoRev="1" fill="hold"/>
                                        <p:tgtEl>
                                          <p:spTgt spid="88"/>
                                        </p:tgtEl>
                                        <p:attrNameLst>
                                          <p:attrName>style.color</p:attrName>
                                        </p:attrNameLst>
                                      </p:cBhvr>
                                      <p:to>
                                        <a:schemeClr val="bg1"/>
                                      </p:to>
                                    </p:animClr>
                                    <p:animClr clrSpc="rgb">
                                      <p:cBhvr>
                                        <p:cTn id="7" dur="250" autoRev="1" fill="hold"/>
                                        <p:tgtEl>
                                          <p:spTgt spid="88"/>
                                        </p:tgtEl>
                                        <p:attrNameLst>
                                          <p:attrName>fillcolor</p:attrName>
                                        </p:attrNameLst>
                                      </p:cBhvr>
                                      <p:to>
                                        <a:schemeClr val="bg1"/>
                                      </p:to>
                                    </p:animClr>
                                    <p:set>
                                      <p:cBhvr>
                                        <p:cTn id="8" dur="250" autoRev="1" fill="hold"/>
                                        <p:tgtEl>
                                          <p:spTgt spid="88"/>
                                        </p:tgtEl>
                                        <p:attrNameLst>
                                          <p:attrName>fill.type</p:attrName>
                                        </p:attrNameLst>
                                      </p:cBhvr>
                                      <p:to>
                                        <p:strVal val="solid"/>
                                      </p:to>
                                    </p:set>
                                    <p:set>
                                      <p:cBhvr>
                                        <p:cTn id="9" dur="250" autoRev="1" fill="hold"/>
                                        <p:tgtEl>
                                          <p:spTgt spid="8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2"/>
                    </p:tgtEl>
                  </p:cond>
                </p:stCondLst>
                <p:endSync evt="end" delay="0">
                  <p:rtn val="all"/>
                </p:endSync>
                <p:childTnLst>
                  <p:par>
                    <p:cTn id="11" fill="hold">
                      <p:stCondLst>
                        <p:cond delay="0"/>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6084"/>
                                        </p:tgtEl>
                                        <p:attrNameLst>
                                          <p:attrName>style.visibility</p:attrName>
                                        </p:attrNameLst>
                                      </p:cBhvr>
                                      <p:to>
                                        <p:strVal val="visible"/>
                                      </p:to>
                                    </p:set>
                                    <p:animEffect transition="in" filter="wipe(down)">
                                      <p:cBhvr>
                                        <p:cTn id="15" dur="500"/>
                                        <p:tgtEl>
                                          <p:spTgt spid="46084"/>
                                        </p:tgtEl>
                                      </p:cBhvr>
                                    </p:animEffect>
                                  </p:childTnLst>
                                </p:cTn>
                              </p:par>
                            </p:childTnLst>
                          </p:cTn>
                        </p:par>
                      </p:childTnLst>
                    </p:cTn>
                  </p:par>
                </p:childTnLst>
              </p:cTn>
              <p:nextCondLst>
                <p:cond evt="onClick" delay="0">
                  <p:tgtEl>
                    <p:spTgt spid="12"/>
                  </p:tgtEl>
                </p:cond>
              </p:nextCondLst>
            </p:seq>
            <p:seq concurrent="1" nextAc="seek">
              <p:cTn id="16" restart="whenNotActive" fill="hold" evtFilter="cancelBubble" nodeType="interactiveSeq">
                <p:stCondLst>
                  <p:cond evt="onClick" delay="0">
                    <p:tgtEl>
                      <p:spTgt spid="46084"/>
                    </p:tgtEl>
                  </p:cond>
                </p:stCondLst>
                <p:endSync evt="end" delay="0">
                  <p:rtn val="all"/>
                </p:endSync>
                <p:childTnLst>
                  <p:par>
                    <p:cTn id="17" fill="hold">
                      <p:stCondLst>
                        <p:cond delay="0"/>
                      </p:stCondLst>
                      <p:childTnLst>
                        <p:par>
                          <p:cTn id="18" fill="hold">
                            <p:stCondLst>
                              <p:cond delay="0"/>
                            </p:stCondLst>
                            <p:childTnLst>
                              <p:par>
                                <p:cTn id="19" presetID="9" presetClass="exit" presetSubtype="0" fill="hold" nodeType="clickEffect">
                                  <p:stCondLst>
                                    <p:cond delay="0"/>
                                  </p:stCondLst>
                                  <p:childTnLst>
                                    <p:animEffect transition="out" filter="dissolve">
                                      <p:cBhvr>
                                        <p:cTn id="20" dur="500"/>
                                        <p:tgtEl>
                                          <p:spTgt spid="46084"/>
                                        </p:tgtEl>
                                      </p:cBhvr>
                                    </p:animEffect>
                                    <p:set>
                                      <p:cBhvr>
                                        <p:cTn id="21" dur="1" fill="hold">
                                          <p:stCondLst>
                                            <p:cond delay="499"/>
                                          </p:stCondLst>
                                        </p:cTn>
                                        <p:tgtEl>
                                          <p:spTgt spid="46084"/>
                                        </p:tgtEl>
                                        <p:attrNameLst>
                                          <p:attrName>style.visibility</p:attrName>
                                        </p:attrNameLst>
                                      </p:cBhvr>
                                      <p:to>
                                        <p:strVal val="hidden"/>
                                      </p:to>
                                    </p:set>
                                  </p:childTnLst>
                                </p:cTn>
                              </p:par>
                            </p:childTnLst>
                          </p:cTn>
                        </p:par>
                      </p:childTnLst>
                    </p:cTn>
                  </p:par>
                </p:childTnLst>
              </p:cTn>
              <p:nextCondLst>
                <p:cond evt="onClick" delay="0">
                  <p:tgtEl>
                    <p:spTgt spid="46084"/>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6082"/>
                                        </p:tgtEl>
                                        <p:attrNameLst>
                                          <p:attrName>style.visibility</p:attrName>
                                        </p:attrNameLst>
                                      </p:cBhvr>
                                      <p:to>
                                        <p:strVal val="visible"/>
                                      </p:to>
                                    </p:set>
                                    <p:animEffect transition="in" filter="wipe(down)">
                                      <p:cBhvr>
                                        <p:cTn id="27" dur="500"/>
                                        <p:tgtEl>
                                          <p:spTgt spid="46082"/>
                                        </p:tgtEl>
                                      </p:cBhvr>
                                    </p:animEffect>
                                  </p:childTnLst>
                                </p:cTn>
                              </p:par>
                            </p:childTnLst>
                          </p:cTn>
                        </p:par>
                      </p:childTnLst>
                    </p:cTn>
                  </p:par>
                </p:childTnLst>
              </p:cTn>
              <p:nextCondLst>
                <p:cond evt="onClick" delay="0">
                  <p:tgtEl>
                    <p:spTgt spid="27"/>
                  </p:tgtEl>
                </p:cond>
              </p:nextCondLst>
            </p:seq>
            <p:seq concurrent="1" nextAc="seek">
              <p:cTn id="28" restart="whenNotActive" fill="hold" evtFilter="cancelBubble" nodeType="interactiveSeq">
                <p:stCondLst>
                  <p:cond evt="onClick" delay="0">
                    <p:tgtEl>
                      <p:spTgt spid="46082"/>
                    </p:tgtEl>
                  </p:cond>
                </p:stCondLst>
                <p:endSync evt="end" delay="0">
                  <p:rtn val="all"/>
                </p:endSync>
                <p:childTnLst>
                  <p:par>
                    <p:cTn id="29" fill="hold">
                      <p:stCondLst>
                        <p:cond delay="0"/>
                      </p:stCondLst>
                      <p:childTnLst>
                        <p:par>
                          <p:cTn id="30" fill="hold">
                            <p:stCondLst>
                              <p:cond delay="0"/>
                            </p:stCondLst>
                            <p:childTnLst>
                              <p:par>
                                <p:cTn id="31" presetID="9" presetClass="exit" presetSubtype="0" fill="hold" nodeType="clickEffect">
                                  <p:stCondLst>
                                    <p:cond delay="0"/>
                                  </p:stCondLst>
                                  <p:childTnLst>
                                    <p:animEffect transition="out" filter="dissolve">
                                      <p:cBhvr>
                                        <p:cTn id="32" dur="500"/>
                                        <p:tgtEl>
                                          <p:spTgt spid="46082"/>
                                        </p:tgtEl>
                                      </p:cBhvr>
                                    </p:animEffect>
                                    <p:set>
                                      <p:cBhvr>
                                        <p:cTn id="33" dur="1" fill="hold">
                                          <p:stCondLst>
                                            <p:cond delay="499"/>
                                          </p:stCondLst>
                                        </p:cTn>
                                        <p:tgtEl>
                                          <p:spTgt spid="46082"/>
                                        </p:tgtEl>
                                        <p:attrNameLst>
                                          <p:attrName>style.visibility</p:attrName>
                                        </p:attrNameLst>
                                      </p:cBhvr>
                                      <p:to>
                                        <p:strVal val="hidden"/>
                                      </p:to>
                                    </p:set>
                                  </p:childTnLst>
                                </p:cTn>
                              </p:par>
                            </p:childTnLst>
                          </p:cTn>
                        </p:par>
                      </p:childTnLst>
                    </p:cTn>
                  </p:par>
                </p:childTnLst>
              </p:cTn>
              <p:nextCondLst>
                <p:cond evt="onClick" delay="0">
                  <p:tgtEl>
                    <p:spTgt spid="46082"/>
                  </p:tgtEl>
                </p:cond>
              </p:nextCondLst>
            </p:seq>
            <p:seq concurrent="1" nextAc="seek">
              <p:cTn id="34" restart="whenNotActive" fill="hold" evtFilter="cancelBubble" nodeType="interactiveSeq">
                <p:stCondLst>
                  <p:cond evt="onClick" delay="0">
                    <p:tgtEl>
                      <p:spTgt spid="29"/>
                    </p:tgtEl>
                  </p:cond>
                </p:stCondLst>
                <p:endSync evt="end" delay="0">
                  <p:rtn val="all"/>
                </p:endSync>
                <p:childTnLst>
                  <p:par>
                    <p:cTn id="35" fill="hold">
                      <p:stCondLst>
                        <p:cond delay="0"/>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down)">
                                      <p:cBhvr>
                                        <p:cTn id="39" dur="500"/>
                                        <p:tgtEl>
                                          <p:spTgt spid="64"/>
                                        </p:tgtEl>
                                      </p:cBhvr>
                                    </p:animEffect>
                                  </p:childTnLst>
                                </p:cTn>
                              </p:par>
                            </p:childTnLst>
                          </p:cTn>
                        </p:par>
                      </p:childTnLst>
                    </p:cTn>
                  </p:par>
                </p:childTnLst>
              </p:cTn>
              <p:nextCondLst>
                <p:cond evt="onClick" delay="0">
                  <p:tgtEl>
                    <p:spTgt spid="29"/>
                  </p:tgtEl>
                </p:cond>
              </p:nextCondLst>
            </p:seq>
            <p:seq concurrent="1" nextAc="seek">
              <p:cTn id="40" restart="whenNotActive" fill="hold" evtFilter="cancelBubble" nodeType="interactiveSeq">
                <p:stCondLst>
                  <p:cond evt="onClick" delay="0">
                    <p:tgtEl>
                      <p:spTgt spid="64"/>
                    </p:tgtEl>
                  </p:cond>
                </p:stCondLst>
                <p:endSync evt="end" delay="0">
                  <p:rtn val="all"/>
                </p:endSync>
                <p:childTnLst>
                  <p:par>
                    <p:cTn id="41" fill="hold">
                      <p:stCondLst>
                        <p:cond delay="0"/>
                      </p:stCondLst>
                      <p:childTnLst>
                        <p:par>
                          <p:cTn id="42" fill="hold">
                            <p:stCondLst>
                              <p:cond delay="0"/>
                            </p:stCondLst>
                            <p:childTnLst>
                              <p:par>
                                <p:cTn id="43" presetID="9" presetClass="exit" presetSubtype="0" fill="hold" nodeType="clickEffect">
                                  <p:stCondLst>
                                    <p:cond delay="0"/>
                                  </p:stCondLst>
                                  <p:childTnLst>
                                    <p:animEffect transition="out" filter="dissolve">
                                      <p:cBhvr>
                                        <p:cTn id="44" dur="500"/>
                                        <p:tgtEl>
                                          <p:spTgt spid="64"/>
                                        </p:tgtEl>
                                      </p:cBhvr>
                                    </p:animEffect>
                                    <p:set>
                                      <p:cBhvr>
                                        <p:cTn id="45" dur="1" fill="hold">
                                          <p:stCondLst>
                                            <p:cond delay="499"/>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46" restart="whenNotActive" fill="hold" evtFilter="cancelBubble" nodeType="interactiveSeq">
                <p:stCondLst>
                  <p:cond evt="onClick" delay="0">
                    <p:tgtEl>
                      <p:spTgt spid="31"/>
                    </p:tgtEl>
                  </p:cond>
                </p:stCondLst>
                <p:endSync evt="end" delay="0">
                  <p:rtn val="all"/>
                </p:endSync>
                <p:childTnLst>
                  <p:par>
                    <p:cTn id="47" fill="hold">
                      <p:stCondLst>
                        <p:cond delay="0"/>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down)">
                                      <p:cBhvr>
                                        <p:cTn id="51" dur="500"/>
                                        <p:tgtEl>
                                          <p:spTgt spid="65"/>
                                        </p:tgtEl>
                                      </p:cBhvr>
                                    </p:animEffect>
                                  </p:childTnLst>
                                </p:cTn>
                              </p:par>
                            </p:childTnLst>
                          </p:cTn>
                        </p:par>
                      </p:childTnLst>
                    </p:cTn>
                  </p:par>
                </p:childTnLst>
              </p:cTn>
              <p:nextCondLst>
                <p:cond evt="onClick" delay="0">
                  <p:tgtEl>
                    <p:spTgt spid="31"/>
                  </p:tgtEl>
                </p:cond>
              </p:nextCondLst>
            </p:seq>
            <p:seq concurrent="1" nextAc="seek">
              <p:cTn id="52" restart="whenNotActive" fill="hold" evtFilter="cancelBubble" nodeType="interactiveSeq">
                <p:stCondLst>
                  <p:cond evt="onClick" delay="0">
                    <p:tgtEl>
                      <p:spTgt spid="65"/>
                    </p:tgtEl>
                  </p:cond>
                </p:stCondLst>
                <p:endSync evt="end" delay="0">
                  <p:rtn val="all"/>
                </p:endSync>
                <p:childTnLst>
                  <p:par>
                    <p:cTn id="53" fill="hold">
                      <p:stCondLst>
                        <p:cond delay="0"/>
                      </p:stCondLst>
                      <p:childTnLst>
                        <p:par>
                          <p:cTn id="54" fill="hold">
                            <p:stCondLst>
                              <p:cond delay="0"/>
                            </p:stCondLst>
                            <p:childTnLst>
                              <p:par>
                                <p:cTn id="55" presetID="9" presetClass="exit" presetSubtype="0" fill="hold" nodeType="clickEffect">
                                  <p:stCondLst>
                                    <p:cond delay="0"/>
                                  </p:stCondLst>
                                  <p:childTnLst>
                                    <p:animEffect transition="out" filter="dissolve">
                                      <p:cBhvr>
                                        <p:cTn id="56" dur="500"/>
                                        <p:tgtEl>
                                          <p:spTgt spid="65"/>
                                        </p:tgtEl>
                                      </p:cBhvr>
                                    </p:animEffect>
                                    <p:set>
                                      <p:cBhvr>
                                        <p:cTn id="57" dur="1" fill="hold">
                                          <p:stCondLst>
                                            <p:cond delay="4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5"/>
                  </p:tgtEl>
                </p:cond>
              </p:nextCondLst>
            </p:seq>
            <p:seq concurrent="1" nextAc="seek">
              <p:cTn id="58" restart="whenNotActive" fill="hold" evtFilter="cancelBubble" nodeType="interactiveSeq">
                <p:stCondLst>
                  <p:cond evt="onClick" delay="0">
                    <p:tgtEl>
                      <p:spTgt spid="41"/>
                    </p:tgtEl>
                  </p:cond>
                </p:stCondLst>
                <p:endSync evt="end" delay="0">
                  <p:rtn val="all"/>
                </p:endSync>
                <p:childTnLst>
                  <p:par>
                    <p:cTn id="59" fill="hold">
                      <p:stCondLst>
                        <p:cond delay="0"/>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childTnLst>
                    </p:cTn>
                  </p:par>
                </p:childTnLst>
              </p:cTn>
              <p:nextCondLst>
                <p:cond evt="onClick" delay="0">
                  <p:tgtEl>
                    <p:spTgt spid="41"/>
                  </p:tgtEl>
                </p:cond>
              </p:nextCondLst>
            </p:seq>
            <p:seq concurrent="1" nextAc="seek">
              <p:cTn id="64" restart="whenNotActive" fill="hold" evtFilter="cancelBubble" nodeType="interactiveSeq">
                <p:stCondLst>
                  <p:cond evt="onClick" delay="0">
                    <p:tgtEl>
                      <p:spTgt spid="66"/>
                    </p:tgtEl>
                  </p:cond>
                </p:stCondLst>
                <p:endSync evt="end" delay="0">
                  <p:rtn val="all"/>
                </p:endSync>
                <p:childTnLst>
                  <p:par>
                    <p:cTn id="65" fill="hold">
                      <p:stCondLst>
                        <p:cond delay="0"/>
                      </p:stCondLst>
                      <p:childTnLst>
                        <p:par>
                          <p:cTn id="66" fill="hold">
                            <p:stCondLst>
                              <p:cond delay="0"/>
                            </p:stCondLst>
                            <p:childTnLst>
                              <p:par>
                                <p:cTn id="67" presetID="9" presetClass="exit" presetSubtype="0" fill="hold" nodeType="clickEffect">
                                  <p:stCondLst>
                                    <p:cond delay="0"/>
                                  </p:stCondLst>
                                  <p:childTnLst>
                                    <p:animEffect transition="out" filter="dissolve">
                                      <p:cBhvr>
                                        <p:cTn id="68" dur="500"/>
                                        <p:tgtEl>
                                          <p:spTgt spid="66"/>
                                        </p:tgtEl>
                                      </p:cBhvr>
                                    </p:animEffect>
                                    <p:set>
                                      <p:cBhvr>
                                        <p:cTn id="69" dur="1" fill="hold">
                                          <p:stCondLst>
                                            <p:cond delay="4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70" restart="whenNotActive" fill="hold" evtFilter="cancelBubble" nodeType="interactiveSeq">
                <p:stCondLst>
                  <p:cond evt="onClick" delay="0">
                    <p:tgtEl>
                      <p:spTgt spid="47"/>
                    </p:tgtEl>
                  </p:cond>
                </p:stCondLst>
                <p:endSync evt="end" delay="0">
                  <p:rtn val="all"/>
                </p:endSync>
                <p:childTnLst>
                  <p:par>
                    <p:cTn id="71" fill="hold">
                      <p:stCondLst>
                        <p:cond delay="0"/>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wipe(down)">
                                      <p:cBhvr>
                                        <p:cTn id="75" dur="500"/>
                                        <p:tgtEl>
                                          <p:spTgt spid="69"/>
                                        </p:tgtEl>
                                      </p:cBhvr>
                                    </p:animEffect>
                                  </p:childTnLst>
                                </p:cTn>
                              </p:par>
                            </p:childTnLst>
                          </p:cTn>
                        </p:par>
                      </p:childTnLst>
                    </p:cTn>
                  </p:par>
                </p:childTnLst>
              </p:cTn>
              <p:nextCondLst>
                <p:cond evt="onClick" delay="0">
                  <p:tgtEl>
                    <p:spTgt spid="47"/>
                  </p:tgtEl>
                </p:cond>
              </p:nextCondLst>
            </p:seq>
            <p:seq concurrent="1" nextAc="seek">
              <p:cTn id="76" restart="whenNotActive" fill="hold" evtFilter="cancelBubble" nodeType="interactiveSeq">
                <p:stCondLst>
                  <p:cond evt="onClick" delay="0">
                    <p:tgtEl>
                      <p:spTgt spid="49"/>
                    </p:tgtEl>
                  </p:cond>
                </p:stCondLst>
                <p:endSync evt="end" delay="0">
                  <p:rtn val="all"/>
                </p:endSync>
                <p:childTnLst>
                  <p:par>
                    <p:cTn id="77" fill="hold">
                      <p:stCondLst>
                        <p:cond delay="0"/>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down)">
                                      <p:cBhvr>
                                        <p:cTn id="81" dur="500"/>
                                        <p:tgtEl>
                                          <p:spTgt spid="68"/>
                                        </p:tgtEl>
                                      </p:cBhvr>
                                    </p:animEffect>
                                  </p:childTnLst>
                                </p:cTn>
                              </p:par>
                            </p:childTnLst>
                          </p:cTn>
                        </p:par>
                      </p:childTnLst>
                    </p:cTn>
                  </p:par>
                </p:childTnLst>
              </p:cTn>
              <p:nextCondLst>
                <p:cond evt="onClick" delay="0">
                  <p:tgtEl>
                    <p:spTgt spid="49"/>
                  </p:tgtEl>
                </p:cond>
              </p:nextCondLst>
            </p:seq>
            <p:seq concurrent="1" nextAc="seek">
              <p:cTn id="82" restart="whenNotActive" fill="hold" evtFilter="cancelBubble" nodeType="interactiveSeq">
                <p:stCondLst>
                  <p:cond evt="onClick" delay="0">
                    <p:tgtEl>
                      <p:spTgt spid="68"/>
                    </p:tgtEl>
                  </p:cond>
                </p:stCondLst>
                <p:endSync evt="end" delay="0">
                  <p:rtn val="all"/>
                </p:endSync>
                <p:childTnLst>
                  <p:par>
                    <p:cTn id="83" fill="hold">
                      <p:stCondLst>
                        <p:cond delay="0"/>
                      </p:stCondLst>
                      <p:childTnLst>
                        <p:par>
                          <p:cTn id="84" fill="hold">
                            <p:stCondLst>
                              <p:cond delay="0"/>
                            </p:stCondLst>
                            <p:childTnLst>
                              <p:par>
                                <p:cTn id="85" presetID="9" presetClass="exit" presetSubtype="0" fill="hold" nodeType="clickEffect">
                                  <p:stCondLst>
                                    <p:cond delay="0"/>
                                  </p:stCondLst>
                                  <p:childTnLst>
                                    <p:animEffect transition="out" filter="dissolve">
                                      <p:cBhvr>
                                        <p:cTn id="86" dur="500"/>
                                        <p:tgtEl>
                                          <p:spTgt spid="68"/>
                                        </p:tgtEl>
                                      </p:cBhvr>
                                    </p:animEffect>
                                    <p:set>
                                      <p:cBhvr>
                                        <p:cTn id="87" dur="1" fill="hold">
                                          <p:stCondLst>
                                            <p:cond delay="4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88" restart="whenNotActive" fill="hold" evtFilter="cancelBubble" nodeType="interactiveSeq">
                <p:stCondLst>
                  <p:cond evt="onClick" delay="0">
                    <p:tgtEl>
                      <p:spTgt spid="50"/>
                    </p:tgtEl>
                  </p:cond>
                </p:stCondLst>
                <p:endSync evt="end" delay="0">
                  <p:rtn val="all"/>
                </p:endSync>
                <p:childTnLst>
                  <p:par>
                    <p:cTn id="89" fill="hold">
                      <p:stCondLst>
                        <p:cond delay="0"/>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wipe(down)">
                                      <p:cBhvr>
                                        <p:cTn id="93" dur="500"/>
                                        <p:tgtEl>
                                          <p:spTgt spid="67"/>
                                        </p:tgtEl>
                                      </p:cBhvr>
                                    </p:animEffect>
                                  </p:childTnLst>
                                </p:cTn>
                              </p:par>
                            </p:childTnLst>
                          </p:cTn>
                        </p:par>
                      </p:childTnLst>
                    </p:cTn>
                  </p:par>
                </p:childTnLst>
              </p:cTn>
              <p:nextCondLst>
                <p:cond evt="onClick" delay="0">
                  <p:tgtEl>
                    <p:spTgt spid="50"/>
                  </p:tgtEl>
                </p:cond>
              </p:nextCondLst>
            </p:seq>
            <p:seq concurrent="1" nextAc="seek">
              <p:cTn id="94" restart="whenNotActive" fill="hold" evtFilter="cancelBubble" nodeType="interactiveSeq">
                <p:stCondLst>
                  <p:cond evt="onClick" delay="0">
                    <p:tgtEl>
                      <p:spTgt spid="67"/>
                    </p:tgtEl>
                  </p:cond>
                </p:stCondLst>
                <p:endSync evt="end" delay="0">
                  <p:rtn val="all"/>
                </p:endSync>
                <p:childTnLst>
                  <p:par>
                    <p:cTn id="95" fill="hold">
                      <p:stCondLst>
                        <p:cond delay="0"/>
                      </p:stCondLst>
                      <p:childTnLst>
                        <p:par>
                          <p:cTn id="96" fill="hold">
                            <p:stCondLst>
                              <p:cond delay="0"/>
                            </p:stCondLst>
                            <p:childTnLst>
                              <p:par>
                                <p:cTn id="97" presetID="9" presetClass="exit" presetSubtype="0" fill="hold" nodeType="clickEffect">
                                  <p:stCondLst>
                                    <p:cond delay="0"/>
                                  </p:stCondLst>
                                  <p:childTnLst>
                                    <p:animEffect transition="out" filter="dissolve">
                                      <p:cBhvr>
                                        <p:cTn id="98" dur="500"/>
                                        <p:tgtEl>
                                          <p:spTgt spid="67"/>
                                        </p:tgtEl>
                                      </p:cBhvr>
                                    </p:animEffect>
                                    <p:set>
                                      <p:cBhvr>
                                        <p:cTn id="99" dur="1" fill="hold">
                                          <p:stCondLst>
                                            <p:cond delay="499"/>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100" restart="whenNotActive" fill="hold" evtFilter="cancelBubble" nodeType="interactiveSeq">
                <p:stCondLst>
                  <p:cond evt="onClick" delay="0">
                    <p:tgtEl>
                      <p:spTgt spid="51"/>
                    </p:tgtEl>
                  </p:cond>
                </p:stCondLst>
                <p:endSync evt="end" delay="0">
                  <p:rtn val="all"/>
                </p:endSync>
                <p:childTnLst>
                  <p:par>
                    <p:cTn id="101" fill="hold">
                      <p:stCondLst>
                        <p:cond delay="0"/>
                      </p:stCondLst>
                      <p:childTnLst>
                        <p:par>
                          <p:cTn id="102" fill="hold">
                            <p:stCondLst>
                              <p:cond delay="0"/>
                            </p:stCondLst>
                            <p:childTnLst>
                              <p:par>
                                <p:cTn id="103" presetID="22" presetClass="entr" presetSubtype="4" fill="hold" nodeType="click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down)">
                                      <p:cBhvr>
                                        <p:cTn id="105" dur="500"/>
                                        <p:tgtEl>
                                          <p:spTgt spid="75"/>
                                        </p:tgtEl>
                                      </p:cBhvr>
                                    </p:animEffect>
                                  </p:childTnLst>
                                </p:cTn>
                              </p:par>
                            </p:childTnLst>
                          </p:cTn>
                        </p:par>
                      </p:childTnLst>
                    </p:cTn>
                  </p:par>
                </p:childTnLst>
              </p:cTn>
              <p:nextCondLst>
                <p:cond evt="onClick" delay="0">
                  <p:tgtEl>
                    <p:spTgt spid="51"/>
                  </p:tgtEl>
                </p:cond>
              </p:nextCondLst>
            </p:seq>
            <p:seq concurrent="1" nextAc="seek">
              <p:cTn id="106" restart="whenNotActive" fill="hold" evtFilter="cancelBubble" nodeType="interactiveSeq">
                <p:stCondLst>
                  <p:cond evt="onClick" delay="0">
                    <p:tgtEl>
                      <p:spTgt spid="10"/>
                    </p:tgtEl>
                  </p:cond>
                </p:stCondLst>
                <p:endSync evt="end" delay="0">
                  <p:rtn val="all"/>
                </p:endSync>
                <p:childTnLst>
                  <p:par>
                    <p:cTn id="107" fill="hold">
                      <p:stCondLst>
                        <p:cond delay="0"/>
                      </p:stCondLst>
                      <p:childTnLst>
                        <p:par>
                          <p:cTn id="108" fill="hold">
                            <p:stCondLst>
                              <p:cond delay="0"/>
                            </p:stCondLst>
                            <p:childTnLst>
                              <p:par>
                                <p:cTn id="109" presetID="9" presetClass="exit" presetSubtype="0" fill="hold" nodeType="clickEffect">
                                  <p:stCondLst>
                                    <p:cond delay="0"/>
                                  </p:stCondLst>
                                  <p:childTnLst>
                                    <p:animEffect transition="out" filter="dissolve">
                                      <p:cBhvr>
                                        <p:cTn id="110" dur="500"/>
                                        <p:tgtEl>
                                          <p:spTgt spid="75"/>
                                        </p:tgtEl>
                                      </p:cBhvr>
                                    </p:animEffect>
                                    <p:set>
                                      <p:cBhvr>
                                        <p:cTn id="111" dur="1" fill="hold">
                                          <p:stCondLst>
                                            <p:cond delay="499"/>
                                          </p:stCondLst>
                                        </p:cTn>
                                        <p:tgtEl>
                                          <p:spTgt spid="7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12" restart="whenNotActive" fill="hold" evtFilter="cancelBubble" nodeType="interactiveSeq">
                <p:stCondLst>
                  <p:cond evt="onClick" delay="0">
                    <p:tgtEl>
                      <p:spTgt spid="69"/>
                    </p:tgtEl>
                  </p:cond>
                </p:stCondLst>
                <p:endSync evt="end" delay="0">
                  <p:rtn val="all"/>
                </p:endSync>
                <p:childTnLst>
                  <p:par>
                    <p:cTn id="113" fill="hold">
                      <p:stCondLst>
                        <p:cond delay="0"/>
                      </p:stCondLst>
                      <p:childTnLst>
                        <p:par>
                          <p:cTn id="114" fill="hold">
                            <p:stCondLst>
                              <p:cond delay="0"/>
                            </p:stCondLst>
                            <p:childTnLst>
                              <p:par>
                                <p:cTn id="115" presetID="9" presetClass="exit" presetSubtype="0" fill="hold" nodeType="clickEffect">
                                  <p:stCondLst>
                                    <p:cond delay="0"/>
                                  </p:stCondLst>
                                  <p:childTnLst>
                                    <p:animEffect transition="out" filter="dissolve">
                                      <p:cBhvr>
                                        <p:cTn id="116" dur="500"/>
                                        <p:tgtEl>
                                          <p:spTgt spid="69"/>
                                        </p:tgtEl>
                                      </p:cBhvr>
                                    </p:animEffect>
                                    <p:set>
                                      <p:cBhvr>
                                        <p:cTn id="117" dur="1" fill="hold">
                                          <p:stCondLst>
                                            <p:cond delay="499"/>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118" restart="whenNotActive" fill="hold" evtFilter="cancelBubble" nodeType="interactiveSeq">
                <p:stCondLst>
                  <p:cond evt="onClick" delay="0">
                    <p:tgtEl>
                      <p:spTgt spid="42"/>
                    </p:tgtEl>
                  </p:cond>
                </p:stCondLst>
                <p:endSync evt="end" delay="0">
                  <p:rtn val="all"/>
                </p:endSync>
                <p:childTnLst>
                  <p:par>
                    <p:cTn id="119" fill="hold">
                      <p:stCondLst>
                        <p:cond delay="0"/>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70"/>
                                        </p:tgtEl>
                                        <p:attrNameLst>
                                          <p:attrName>style.visibility</p:attrName>
                                        </p:attrNameLst>
                                      </p:cBhvr>
                                      <p:to>
                                        <p:strVal val="visible"/>
                                      </p:to>
                                    </p:set>
                                    <p:animEffect transition="in" filter="wipe(down)">
                                      <p:cBhvr>
                                        <p:cTn id="123" dur="500"/>
                                        <p:tgtEl>
                                          <p:spTgt spid="70"/>
                                        </p:tgtEl>
                                      </p:cBhvr>
                                    </p:animEffect>
                                  </p:childTnLst>
                                </p:cTn>
                              </p:par>
                            </p:childTnLst>
                          </p:cTn>
                        </p:par>
                      </p:childTnLst>
                    </p:cTn>
                  </p:par>
                </p:childTnLst>
              </p:cTn>
              <p:nextCondLst>
                <p:cond evt="onClick" delay="0">
                  <p:tgtEl>
                    <p:spTgt spid="42"/>
                  </p:tgtEl>
                </p:cond>
              </p:nextCondLst>
            </p:seq>
            <p:seq concurrent="1" nextAc="seek">
              <p:cTn id="124" restart="whenNotActive" fill="hold" evtFilter="cancelBubble" nodeType="interactiveSeq">
                <p:stCondLst>
                  <p:cond evt="onClick" delay="0">
                    <p:tgtEl>
                      <p:spTgt spid="70"/>
                    </p:tgtEl>
                  </p:cond>
                </p:stCondLst>
                <p:endSync evt="end" delay="0">
                  <p:rtn val="all"/>
                </p:endSync>
                <p:childTnLst>
                  <p:par>
                    <p:cTn id="125" fill="hold">
                      <p:stCondLst>
                        <p:cond delay="0"/>
                      </p:stCondLst>
                      <p:childTnLst>
                        <p:par>
                          <p:cTn id="126" fill="hold">
                            <p:stCondLst>
                              <p:cond delay="0"/>
                            </p:stCondLst>
                            <p:childTnLst>
                              <p:par>
                                <p:cTn id="127" presetID="9" presetClass="exit" presetSubtype="0" fill="hold" nodeType="clickEffect">
                                  <p:stCondLst>
                                    <p:cond delay="0"/>
                                  </p:stCondLst>
                                  <p:childTnLst>
                                    <p:animEffect transition="out" filter="dissolve">
                                      <p:cBhvr>
                                        <p:cTn id="128" dur="500"/>
                                        <p:tgtEl>
                                          <p:spTgt spid="70"/>
                                        </p:tgtEl>
                                      </p:cBhvr>
                                    </p:animEffect>
                                    <p:set>
                                      <p:cBhvr>
                                        <p:cTn id="129" dur="1" fill="hold">
                                          <p:stCondLst>
                                            <p:cond delay="499"/>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30" restart="whenNotActive" fill="hold" evtFilter="cancelBubble" nodeType="interactiveSeq">
                <p:stCondLst>
                  <p:cond evt="onClick" delay="0">
                    <p:tgtEl>
                      <p:spTgt spid="53"/>
                    </p:tgtEl>
                  </p:cond>
                </p:stCondLst>
                <p:endSync evt="end" delay="0">
                  <p:rtn val="all"/>
                </p:endSync>
                <p:childTnLst>
                  <p:par>
                    <p:cTn id="131" fill="hold">
                      <p:stCondLst>
                        <p:cond delay="0"/>
                      </p:stCondLst>
                      <p:childTnLst>
                        <p:par>
                          <p:cTn id="132" fill="hold">
                            <p:stCondLst>
                              <p:cond delay="0"/>
                            </p:stCondLst>
                            <p:childTnLst>
                              <p:par>
                                <p:cTn id="133" presetID="22" presetClass="entr" presetSubtype="4" fill="hold" nodeType="clickEffect">
                                  <p:stCondLst>
                                    <p:cond delay="0"/>
                                  </p:stCondLst>
                                  <p:childTnLst>
                                    <p:set>
                                      <p:cBhvr>
                                        <p:cTn id="134" dur="1" fill="hold">
                                          <p:stCondLst>
                                            <p:cond delay="0"/>
                                          </p:stCondLst>
                                        </p:cTn>
                                        <p:tgtEl>
                                          <p:spTgt spid="71"/>
                                        </p:tgtEl>
                                        <p:attrNameLst>
                                          <p:attrName>style.visibility</p:attrName>
                                        </p:attrNameLst>
                                      </p:cBhvr>
                                      <p:to>
                                        <p:strVal val="visible"/>
                                      </p:to>
                                    </p:set>
                                    <p:animEffect transition="in" filter="wipe(down)">
                                      <p:cBhvr>
                                        <p:cTn id="135" dur="500"/>
                                        <p:tgtEl>
                                          <p:spTgt spid="71"/>
                                        </p:tgtEl>
                                      </p:cBhvr>
                                    </p:animEffect>
                                  </p:childTnLst>
                                </p:cTn>
                              </p:par>
                            </p:childTnLst>
                          </p:cTn>
                        </p:par>
                      </p:childTnLst>
                    </p:cTn>
                  </p:par>
                </p:childTnLst>
              </p:cTn>
              <p:nextCondLst>
                <p:cond evt="onClick" delay="0">
                  <p:tgtEl>
                    <p:spTgt spid="53"/>
                  </p:tgtEl>
                </p:cond>
              </p:nextCondLst>
            </p:seq>
            <p:seq concurrent="1" nextAc="seek">
              <p:cTn id="136" restart="whenNotActive" fill="hold" evtFilter="cancelBubble" nodeType="interactiveSeq">
                <p:stCondLst>
                  <p:cond evt="onClick" delay="0">
                    <p:tgtEl>
                      <p:spTgt spid="71"/>
                    </p:tgtEl>
                  </p:cond>
                </p:stCondLst>
                <p:endSync evt="end" delay="0">
                  <p:rtn val="all"/>
                </p:endSync>
                <p:childTnLst>
                  <p:par>
                    <p:cTn id="137" fill="hold">
                      <p:stCondLst>
                        <p:cond delay="0"/>
                      </p:stCondLst>
                      <p:childTnLst>
                        <p:par>
                          <p:cTn id="138" fill="hold">
                            <p:stCondLst>
                              <p:cond delay="0"/>
                            </p:stCondLst>
                            <p:childTnLst>
                              <p:par>
                                <p:cTn id="139" presetID="9" presetClass="exit" presetSubtype="0" fill="hold" nodeType="clickEffect">
                                  <p:stCondLst>
                                    <p:cond delay="0"/>
                                  </p:stCondLst>
                                  <p:childTnLst>
                                    <p:animEffect transition="out" filter="dissolve">
                                      <p:cBhvr>
                                        <p:cTn id="140" dur="500"/>
                                        <p:tgtEl>
                                          <p:spTgt spid="71"/>
                                        </p:tgtEl>
                                      </p:cBhvr>
                                    </p:animEffect>
                                    <p:set>
                                      <p:cBhvr>
                                        <p:cTn id="141" dur="1" fill="hold">
                                          <p:stCondLst>
                                            <p:cond delay="4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142" restart="whenNotActive" fill="hold" evtFilter="cancelBubble" nodeType="interactiveSeq">
                <p:stCondLst>
                  <p:cond evt="onClick" delay="0">
                    <p:tgtEl>
                      <p:spTgt spid="60"/>
                    </p:tgtEl>
                  </p:cond>
                </p:stCondLst>
                <p:endSync evt="end" delay="0">
                  <p:rtn val="all"/>
                </p:endSync>
                <p:childTnLst>
                  <p:par>
                    <p:cTn id="143" fill="hold">
                      <p:stCondLst>
                        <p:cond delay="0"/>
                      </p:stCondLst>
                      <p:childTnLst>
                        <p:par>
                          <p:cTn id="144" fill="hold">
                            <p:stCondLst>
                              <p:cond delay="0"/>
                            </p:stCondLst>
                            <p:childTnLst>
                              <p:par>
                                <p:cTn id="145" presetID="22" presetClass="entr" presetSubtype="4" fill="hold" nodeType="clickEffect">
                                  <p:stCondLst>
                                    <p:cond delay="0"/>
                                  </p:stCondLst>
                                  <p:childTnLst>
                                    <p:set>
                                      <p:cBhvr>
                                        <p:cTn id="146" dur="1" fill="hold">
                                          <p:stCondLst>
                                            <p:cond delay="0"/>
                                          </p:stCondLst>
                                        </p:cTn>
                                        <p:tgtEl>
                                          <p:spTgt spid="72"/>
                                        </p:tgtEl>
                                        <p:attrNameLst>
                                          <p:attrName>style.visibility</p:attrName>
                                        </p:attrNameLst>
                                      </p:cBhvr>
                                      <p:to>
                                        <p:strVal val="visible"/>
                                      </p:to>
                                    </p:set>
                                    <p:animEffect transition="in" filter="wipe(down)">
                                      <p:cBhvr>
                                        <p:cTn id="147" dur="500"/>
                                        <p:tgtEl>
                                          <p:spTgt spid="72"/>
                                        </p:tgtEl>
                                      </p:cBhvr>
                                    </p:animEffect>
                                  </p:childTnLst>
                                </p:cTn>
                              </p:par>
                            </p:childTnLst>
                          </p:cTn>
                        </p:par>
                      </p:childTnLst>
                    </p:cTn>
                  </p:par>
                </p:childTnLst>
              </p:cTn>
              <p:nextCondLst>
                <p:cond evt="onClick" delay="0">
                  <p:tgtEl>
                    <p:spTgt spid="60"/>
                  </p:tgtEl>
                </p:cond>
              </p:nextCondLst>
            </p:seq>
            <p:seq concurrent="1" nextAc="seek">
              <p:cTn id="148" restart="whenNotActive" fill="hold" evtFilter="cancelBubble" nodeType="interactiveSeq">
                <p:stCondLst>
                  <p:cond evt="onClick" delay="0">
                    <p:tgtEl>
                      <p:spTgt spid="54"/>
                    </p:tgtEl>
                  </p:cond>
                </p:stCondLst>
                <p:endSync evt="end" delay="0">
                  <p:rtn val="all"/>
                </p:endSync>
                <p:childTnLst>
                  <p:par>
                    <p:cTn id="149" fill="hold">
                      <p:stCondLst>
                        <p:cond delay="0"/>
                      </p:stCondLst>
                      <p:childTnLst>
                        <p:par>
                          <p:cTn id="150" fill="hold">
                            <p:stCondLst>
                              <p:cond delay="0"/>
                            </p:stCondLst>
                            <p:childTnLst>
                              <p:par>
                                <p:cTn id="151" presetID="22" presetClass="entr" presetSubtype="4" fill="hold" nodeType="click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wipe(down)">
                                      <p:cBhvr>
                                        <p:cTn id="153" dur="500"/>
                                        <p:tgtEl>
                                          <p:spTgt spid="78"/>
                                        </p:tgtEl>
                                      </p:cBhvr>
                                    </p:animEffect>
                                  </p:childTnLst>
                                </p:cTn>
                              </p:par>
                            </p:childTnLst>
                          </p:cTn>
                        </p:par>
                      </p:childTnLst>
                    </p:cTn>
                  </p:par>
                </p:childTnLst>
              </p:cTn>
              <p:nextCondLst>
                <p:cond evt="onClick" delay="0">
                  <p:tgtEl>
                    <p:spTgt spid="54"/>
                  </p:tgtEl>
                </p:cond>
              </p:nextCondLst>
            </p:seq>
            <p:seq concurrent="1" nextAc="seek">
              <p:cTn id="154" restart="whenNotActive" fill="hold" evtFilter="cancelBubble" nodeType="interactiveSeq">
                <p:stCondLst>
                  <p:cond evt="onClick" delay="0">
                    <p:tgtEl>
                      <p:spTgt spid="52"/>
                    </p:tgtEl>
                  </p:cond>
                </p:stCondLst>
                <p:endSync evt="end" delay="0">
                  <p:rtn val="all"/>
                </p:endSync>
                <p:childTnLst>
                  <p:par>
                    <p:cTn id="155" fill="hold">
                      <p:stCondLst>
                        <p:cond delay="0"/>
                      </p:stCondLst>
                      <p:childTnLst>
                        <p:par>
                          <p:cTn id="156" fill="hold">
                            <p:stCondLst>
                              <p:cond delay="0"/>
                            </p:stCondLst>
                            <p:childTnLst>
                              <p:par>
                                <p:cTn id="157" presetID="22" presetClass="entr" presetSubtype="4" fill="hold" nodeType="clickEffect">
                                  <p:stCondLst>
                                    <p:cond delay="0"/>
                                  </p:stCondLst>
                                  <p:childTnLst>
                                    <p:set>
                                      <p:cBhvr>
                                        <p:cTn id="158" dur="1" fill="hold">
                                          <p:stCondLst>
                                            <p:cond delay="0"/>
                                          </p:stCondLst>
                                        </p:cTn>
                                        <p:tgtEl>
                                          <p:spTgt spid="73"/>
                                        </p:tgtEl>
                                        <p:attrNameLst>
                                          <p:attrName>style.visibility</p:attrName>
                                        </p:attrNameLst>
                                      </p:cBhvr>
                                      <p:to>
                                        <p:strVal val="visible"/>
                                      </p:to>
                                    </p:set>
                                    <p:animEffect transition="in" filter="wipe(down)">
                                      <p:cBhvr>
                                        <p:cTn id="159" dur="500"/>
                                        <p:tgtEl>
                                          <p:spTgt spid="73"/>
                                        </p:tgtEl>
                                      </p:cBhvr>
                                    </p:animEffect>
                                  </p:childTnLst>
                                </p:cTn>
                              </p:par>
                            </p:childTnLst>
                          </p:cTn>
                        </p:par>
                      </p:childTnLst>
                    </p:cTn>
                  </p:par>
                </p:childTnLst>
              </p:cTn>
              <p:nextCondLst>
                <p:cond evt="onClick" delay="0">
                  <p:tgtEl>
                    <p:spTgt spid="52"/>
                  </p:tgtEl>
                </p:cond>
              </p:nextCondLst>
            </p:seq>
            <p:seq concurrent="1" nextAc="seek">
              <p:cTn id="160" restart="whenNotActive" fill="hold" evtFilter="cancelBubble" nodeType="interactiveSeq">
                <p:stCondLst>
                  <p:cond evt="onClick" delay="0">
                    <p:tgtEl>
                      <p:spTgt spid="73"/>
                    </p:tgtEl>
                  </p:cond>
                </p:stCondLst>
                <p:endSync evt="end" delay="0">
                  <p:rtn val="all"/>
                </p:endSync>
                <p:childTnLst>
                  <p:par>
                    <p:cTn id="161" fill="hold">
                      <p:stCondLst>
                        <p:cond delay="0"/>
                      </p:stCondLst>
                      <p:childTnLst>
                        <p:par>
                          <p:cTn id="162" fill="hold">
                            <p:stCondLst>
                              <p:cond delay="0"/>
                            </p:stCondLst>
                            <p:childTnLst>
                              <p:par>
                                <p:cTn id="163" presetID="9" presetClass="exit" presetSubtype="0" fill="hold" nodeType="clickEffect">
                                  <p:stCondLst>
                                    <p:cond delay="0"/>
                                  </p:stCondLst>
                                  <p:childTnLst>
                                    <p:animEffect transition="out" filter="dissolve">
                                      <p:cBhvr>
                                        <p:cTn id="164" dur="500"/>
                                        <p:tgtEl>
                                          <p:spTgt spid="73"/>
                                        </p:tgtEl>
                                      </p:cBhvr>
                                    </p:animEffect>
                                    <p:set>
                                      <p:cBhvr>
                                        <p:cTn id="165" dur="1" fill="hold">
                                          <p:stCondLst>
                                            <p:cond delay="4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166" restart="whenNotActive" fill="hold" evtFilter="cancelBubble" nodeType="interactiveSeq">
                <p:stCondLst>
                  <p:cond evt="onClick" delay="0">
                    <p:tgtEl>
                      <p:spTgt spid="58"/>
                    </p:tgtEl>
                  </p:cond>
                </p:stCondLst>
                <p:endSync evt="end" delay="0">
                  <p:rtn val="all"/>
                </p:endSync>
                <p:childTnLst>
                  <p:par>
                    <p:cTn id="167" fill="hold">
                      <p:stCondLst>
                        <p:cond delay="0"/>
                      </p:stCondLst>
                      <p:childTnLst>
                        <p:par>
                          <p:cTn id="168" fill="hold">
                            <p:stCondLst>
                              <p:cond delay="0"/>
                            </p:stCondLst>
                            <p:childTnLst>
                              <p:par>
                                <p:cTn id="169" presetID="22" presetClass="entr" presetSubtype="4" fill="hold" nodeType="clickEffect">
                                  <p:stCondLst>
                                    <p:cond delay="0"/>
                                  </p:stCondLst>
                                  <p:childTnLst>
                                    <p:set>
                                      <p:cBhvr>
                                        <p:cTn id="170" dur="1" fill="hold">
                                          <p:stCondLst>
                                            <p:cond delay="0"/>
                                          </p:stCondLst>
                                        </p:cTn>
                                        <p:tgtEl>
                                          <p:spTgt spid="74"/>
                                        </p:tgtEl>
                                        <p:attrNameLst>
                                          <p:attrName>style.visibility</p:attrName>
                                        </p:attrNameLst>
                                      </p:cBhvr>
                                      <p:to>
                                        <p:strVal val="visible"/>
                                      </p:to>
                                    </p:set>
                                    <p:animEffect transition="in" filter="wipe(down)">
                                      <p:cBhvr>
                                        <p:cTn id="171" dur="500"/>
                                        <p:tgtEl>
                                          <p:spTgt spid="74"/>
                                        </p:tgtEl>
                                      </p:cBhvr>
                                    </p:animEffect>
                                  </p:childTnLst>
                                </p:cTn>
                              </p:par>
                            </p:childTnLst>
                          </p:cTn>
                        </p:par>
                      </p:childTnLst>
                    </p:cTn>
                  </p:par>
                </p:childTnLst>
              </p:cTn>
              <p:nextCondLst>
                <p:cond evt="onClick" delay="0">
                  <p:tgtEl>
                    <p:spTgt spid="58"/>
                  </p:tgtEl>
                </p:cond>
              </p:nextCondLst>
            </p:seq>
            <p:seq concurrent="1" nextAc="seek">
              <p:cTn id="172" restart="whenNotActive" fill="hold" evtFilter="cancelBubble" nodeType="interactiveSeq">
                <p:stCondLst>
                  <p:cond evt="onClick" delay="0">
                    <p:tgtEl>
                      <p:spTgt spid="74"/>
                    </p:tgtEl>
                  </p:cond>
                </p:stCondLst>
                <p:endSync evt="end" delay="0">
                  <p:rtn val="all"/>
                </p:endSync>
                <p:childTnLst>
                  <p:par>
                    <p:cTn id="173" fill="hold">
                      <p:stCondLst>
                        <p:cond delay="0"/>
                      </p:stCondLst>
                      <p:childTnLst>
                        <p:par>
                          <p:cTn id="174" fill="hold">
                            <p:stCondLst>
                              <p:cond delay="0"/>
                            </p:stCondLst>
                            <p:childTnLst>
                              <p:par>
                                <p:cTn id="175" presetID="9" presetClass="exit" presetSubtype="0" fill="hold" nodeType="clickEffect">
                                  <p:stCondLst>
                                    <p:cond delay="0"/>
                                  </p:stCondLst>
                                  <p:childTnLst>
                                    <p:animEffect transition="out" filter="dissolve">
                                      <p:cBhvr>
                                        <p:cTn id="176" dur="500"/>
                                        <p:tgtEl>
                                          <p:spTgt spid="74"/>
                                        </p:tgtEl>
                                      </p:cBhvr>
                                    </p:animEffect>
                                    <p:set>
                                      <p:cBhvr>
                                        <p:cTn id="177" dur="1" fill="hold">
                                          <p:stCondLst>
                                            <p:cond delay="499"/>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178" restart="whenNotActive" fill="hold" evtFilter="cancelBubble" nodeType="interactiveSeq">
                <p:stCondLst>
                  <p:cond evt="onClick" delay="0">
                    <p:tgtEl>
                      <p:spTgt spid="75"/>
                    </p:tgtEl>
                  </p:cond>
                </p:stCondLst>
                <p:endSync evt="end" delay="0">
                  <p:rtn val="all"/>
                </p:endSync>
                <p:childTnLst>
                  <p:par>
                    <p:cTn id="179" fill="hold">
                      <p:stCondLst>
                        <p:cond delay="0"/>
                      </p:stCondLst>
                      <p:childTnLst>
                        <p:par>
                          <p:cTn id="180" fill="hold">
                            <p:stCondLst>
                              <p:cond delay="0"/>
                            </p:stCondLst>
                            <p:childTnLst>
                              <p:par>
                                <p:cTn id="181" presetID="9" presetClass="exit" presetSubtype="0" fill="hold" nodeType="clickEffect">
                                  <p:stCondLst>
                                    <p:cond delay="0"/>
                                  </p:stCondLst>
                                  <p:childTnLst>
                                    <p:animEffect transition="out" filter="dissolve">
                                      <p:cBhvr>
                                        <p:cTn id="182" dur="500"/>
                                        <p:tgtEl>
                                          <p:spTgt spid="75"/>
                                        </p:tgtEl>
                                      </p:cBhvr>
                                    </p:animEffect>
                                    <p:set>
                                      <p:cBhvr>
                                        <p:cTn id="183" dur="1" fill="hold">
                                          <p:stCondLst>
                                            <p:cond delay="499"/>
                                          </p:stCondLst>
                                        </p:cTn>
                                        <p:tgtEl>
                                          <p:spTgt spid="75"/>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184" restart="whenNotActive" fill="hold" evtFilter="cancelBubble" nodeType="interactiveSeq">
                <p:stCondLst>
                  <p:cond evt="onClick" delay="0">
                    <p:tgtEl>
                      <p:spTgt spid="62"/>
                    </p:tgtEl>
                  </p:cond>
                </p:stCondLst>
                <p:endSync evt="end" delay="0">
                  <p:rtn val="all"/>
                </p:endSync>
                <p:childTnLst>
                  <p:par>
                    <p:cTn id="185" fill="hold">
                      <p:stCondLst>
                        <p:cond delay="0"/>
                      </p:stCondLst>
                      <p:childTnLst>
                        <p:par>
                          <p:cTn id="186" fill="hold">
                            <p:stCondLst>
                              <p:cond delay="0"/>
                            </p:stCondLst>
                            <p:childTnLst>
                              <p:par>
                                <p:cTn id="187" presetID="22" presetClass="entr" presetSubtype="4" fill="hold" nodeType="clickEffect">
                                  <p:stCondLst>
                                    <p:cond delay="0"/>
                                  </p:stCondLst>
                                  <p:childTnLst>
                                    <p:set>
                                      <p:cBhvr>
                                        <p:cTn id="188" dur="1" fill="hold">
                                          <p:stCondLst>
                                            <p:cond delay="0"/>
                                          </p:stCondLst>
                                        </p:cTn>
                                        <p:tgtEl>
                                          <p:spTgt spid="76"/>
                                        </p:tgtEl>
                                        <p:attrNameLst>
                                          <p:attrName>style.visibility</p:attrName>
                                        </p:attrNameLst>
                                      </p:cBhvr>
                                      <p:to>
                                        <p:strVal val="visible"/>
                                      </p:to>
                                    </p:set>
                                    <p:animEffect transition="in" filter="wipe(down)">
                                      <p:cBhvr>
                                        <p:cTn id="189" dur="500"/>
                                        <p:tgtEl>
                                          <p:spTgt spid="76"/>
                                        </p:tgtEl>
                                      </p:cBhvr>
                                    </p:animEffect>
                                  </p:childTnLst>
                                </p:cTn>
                              </p:par>
                            </p:childTnLst>
                          </p:cTn>
                        </p:par>
                      </p:childTnLst>
                    </p:cTn>
                  </p:par>
                </p:childTnLst>
              </p:cTn>
              <p:nextCondLst>
                <p:cond evt="onClick" delay="0">
                  <p:tgtEl>
                    <p:spTgt spid="62"/>
                  </p:tgtEl>
                </p:cond>
              </p:nextCondLst>
            </p:seq>
            <p:seq concurrent="1" nextAc="seek">
              <p:cTn id="190" restart="whenNotActive" fill="hold" evtFilter="cancelBubble" nodeType="interactiveSeq">
                <p:stCondLst>
                  <p:cond evt="onClick" delay="0">
                    <p:tgtEl>
                      <p:spTgt spid="76"/>
                    </p:tgtEl>
                  </p:cond>
                </p:stCondLst>
                <p:endSync evt="end" delay="0">
                  <p:rtn val="all"/>
                </p:endSync>
                <p:childTnLst>
                  <p:par>
                    <p:cTn id="191" fill="hold">
                      <p:stCondLst>
                        <p:cond delay="0"/>
                      </p:stCondLst>
                      <p:childTnLst>
                        <p:par>
                          <p:cTn id="192" fill="hold">
                            <p:stCondLst>
                              <p:cond delay="0"/>
                            </p:stCondLst>
                            <p:childTnLst>
                              <p:par>
                                <p:cTn id="193" presetID="9" presetClass="exit" presetSubtype="0" fill="hold" nodeType="clickEffect">
                                  <p:stCondLst>
                                    <p:cond delay="0"/>
                                  </p:stCondLst>
                                  <p:childTnLst>
                                    <p:animEffect transition="out" filter="dissolve">
                                      <p:cBhvr>
                                        <p:cTn id="194" dur="500"/>
                                        <p:tgtEl>
                                          <p:spTgt spid="76"/>
                                        </p:tgtEl>
                                      </p:cBhvr>
                                    </p:animEffect>
                                    <p:set>
                                      <p:cBhvr>
                                        <p:cTn id="195" dur="1" fill="hold">
                                          <p:stCondLst>
                                            <p:cond delay="499"/>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196" restart="whenNotActive" fill="hold" evtFilter="cancelBubble" nodeType="interactiveSeq">
                <p:stCondLst>
                  <p:cond evt="onClick" delay="0">
                    <p:tgtEl>
                      <p:spTgt spid="63"/>
                    </p:tgtEl>
                  </p:cond>
                </p:stCondLst>
                <p:endSync evt="end" delay="0">
                  <p:rtn val="all"/>
                </p:endSync>
                <p:childTnLst>
                  <p:par>
                    <p:cTn id="197" fill="hold">
                      <p:stCondLst>
                        <p:cond delay="0"/>
                      </p:stCondLst>
                      <p:childTnLst>
                        <p:par>
                          <p:cTn id="198" fill="hold">
                            <p:stCondLst>
                              <p:cond delay="0"/>
                            </p:stCondLst>
                            <p:childTnLst>
                              <p:par>
                                <p:cTn id="199" presetID="22" presetClass="entr" presetSubtype="4" fill="hold" nodeType="clickEffect">
                                  <p:stCondLst>
                                    <p:cond delay="0"/>
                                  </p:stCondLst>
                                  <p:childTnLst>
                                    <p:set>
                                      <p:cBhvr>
                                        <p:cTn id="200" dur="1" fill="hold">
                                          <p:stCondLst>
                                            <p:cond delay="0"/>
                                          </p:stCondLst>
                                        </p:cTn>
                                        <p:tgtEl>
                                          <p:spTgt spid="79"/>
                                        </p:tgtEl>
                                        <p:attrNameLst>
                                          <p:attrName>style.visibility</p:attrName>
                                        </p:attrNameLst>
                                      </p:cBhvr>
                                      <p:to>
                                        <p:strVal val="visible"/>
                                      </p:to>
                                    </p:set>
                                    <p:animEffect transition="in" filter="wipe(down)">
                                      <p:cBhvr>
                                        <p:cTn id="201" dur="500"/>
                                        <p:tgtEl>
                                          <p:spTgt spid="79"/>
                                        </p:tgtEl>
                                      </p:cBhvr>
                                    </p:animEffect>
                                  </p:childTnLst>
                                </p:cTn>
                              </p:par>
                            </p:childTnLst>
                          </p:cTn>
                        </p:par>
                      </p:childTnLst>
                    </p:cTn>
                  </p:par>
                </p:childTnLst>
              </p:cTn>
              <p:nextCondLst>
                <p:cond evt="onClick" delay="0">
                  <p:tgtEl>
                    <p:spTgt spid="63"/>
                  </p:tgtEl>
                </p:cond>
              </p:nextCondLst>
            </p:seq>
            <p:seq concurrent="1" nextAc="seek">
              <p:cTn id="202" restart="whenNotActive" fill="hold" evtFilter="cancelBubble" nodeType="interactiveSeq">
                <p:stCondLst>
                  <p:cond evt="onClick" delay="0">
                    <p:tgtEl>
                      <p:spTgt spid="55"/>
                    </p:tgtEl>
                  </p:cond>
                </p:stCondLst>
                <p:endSync evt="end" delay="0">
                  <p:rtn val="all"/>
                </p:endSync>
                <p:childTnLst>
                  <p:par>
                    <p:cTn id="203" fill="hold">
                      <p:stCondLst>
                        <p:cond delay="0"/>
                      </p:stCondLst>
                      <p:childTnLst>
                        <p:par>
                          <p:cTn id="204" fill="hold">
                            <p:stCondLst>
                              <p:cond delay="0"/>
                            </p:stCondLst>
                            <p:childTnLst>
                              <p:par>
                                <p:cTn id="205" presetID="22" presetClass="entr" presetSubtype="4" fill="hold" nodeType="clickEffect">
                                  <p:stCondLst>
                                    <p:cond delay="0"/>
                                  </p:stCondLst>
                                  <p:childTnLst>
                                    <p:set>
                                      <p:cBhvr>
                                        <p:cTn id="206" dur="1" fill="hold">
                                          <p:stCondLst>
                                            <p:cond delay="0"/>
                                          </p:stCondLst>
                                        </p:cTn>
                                        <p:tgtEl>
                                          <p:spTgt spid="77"/>
                                        </p:tgtEl>
                                        <p:attrNameLst>
                                          <p:attrName>style.visibility</p:attrName>
                                        </p:attrNameLst>
                                      </p:cBhvr>
                                      <p:to>
                                        <p:strVal val="visible"/>
                                      </p:to>
                                    </p:set>
                                    <p:animEffect transition="in" filter="wipe(down)">
                                      <p:cBhvr>
                                        <p:cTn id="207" dur="500"/>
                                        <p:tgtEl>
                                          <p:spTgt spid="77"/>
                                        </p:tgtEl>
                                      </p:cBhvr>
                                    </p:animEffect>
                                  </p:childTnLst>
                                </p:cTn>
                              </p:par>
                            </p:childTnLst>
                          </p:cTn>
                        </p:par>
                      </p:childTnLst>
                    </p:cTn>
                  </p:par>
                </p:childTnLst>
              </p:cTn>
              <p:nextCondLst>
                <p:cond evt="onClick" delay="0">
                  <p:tgtEl>
                    <p:spTgt spid="55"/>
                  </p:tgtEl>
                </p:cond>
              </p:nextCondLst>
            </p:seq>
            <p:seq concurrent="1" nextAc="seek">
              <p:cTn id="208" restart="whenNotActive" fill="hold" evtFilter="cancelBubble" nodeType="interactiveSeq">
                <p:stCondLst>
                  <p:cond evt="onClick" delay="0">
                    <p:tgtEl>
                      <p:spTgt spid="77"/>
                    </p:tgtEl>
                  </p:cond>
                </p:stCondLst>
                <p:endSync evt="end" delay="0">
                  <p:rtn val="all"/>
                </p:endSync>
                <p:childTnLst>
                  <p:par>
                    <p:cTn id="209" fill="hold">
                      <p:stCondLst>
                        <p:cond delay="0"/>
                      </p:stCondLst>
                      <p:childTnLst>
                        <p:par>
                          <p:cTn id="210" fill="hold">
                            <p:stCondLst>
                              <p:cond delay="0"/>
                            </p:stCondLst>
                            <p:childTnLst>
                              <p:par>
                                <p:cTn id="211" presetID="9" presetClass="exit" presetSubtype="0" fill="hold" nodeType="clickEffect">
                                  <p:stCondLst>
                                    <p:cond delay="0"/>
                                  </p:stCondLst>
                                  <p:childTnLst>
                                    <p:animEffect transition="out" filter="dissolve">
                                      <p:cBhvr>
                                        <p:cTn id="212" dur="500"/>
                                        <p:tgtEl>
                                          <p:spTgt spid="77"/>
                                        </p:tgtEl>
                                      </p:cBhvr>
                                    </p:animEffect>
                                    <p:set>
                                      <p:cBhvr>
                                        <p:cTn id="213" dur="1" fill="hold">
                                          <p:stCondLst>
                                            <p:cond delay="499"/>
                                          </p:stCondLst>
                                        </p:cTn>
                                        <p:tgtEl>
                                          <p:spTgt spid="77"/>
                                        </p:tgtEl>
                                        <p:attrNameLst>
                                          <p:attrName>style.visibility</p:attrName>
                                        </p:attrNameLst>
                                      </p:cBhvr>
                                      <p:to>
                                        <p:strVal val="hidden"/>
                                      </p:to>
                                    </p:set>
                                  </p:childTnLst>
                                </p:cTn>
                              </p:par>
                            </p:childTnLst>
                          </p:cTn>
                        </p:par>
                      </p:childTnLst>
                    </p:cTn>
                  </p:par>
                </p:childTnLst>
              </p:cTn>
              <p:nextCondLst>
                <p:cond evt="onClick" delay="0">
                  <p:tgtEl>
                    <p:spTgt spid="77"/>
                  </p:tgtEl>
                </p:cond>
              </p:nextCondLst>
            </p:seq>
            <p:seq concurrent="1" nextAc="seek">
              <p:cTn id="214" restart="whenNotActive" fill="hold" evtFilter="cancelBubble" nodeType="interactiveSeq">
                <p:stCondLst>
                  <p:cond evt="onClick" delay="0">
                    <p:tgtEl>
                      <p:spTgt spid="78"/>
                    </p:tgtEl>
                  </p:cond>
                </p:stCondLst>
                <p:endSync evt="end" delay="0">
                  <p:rtn val="all"/>
                </p:endSync>
                <p:childTnLst>
                  <p:par>
                    <p:cTn id="215" fill="hold">
                      <p:stCondLst>
                        <p:cond delay="0"/>
                      </p:stCondLst>
                      <p:childTnLst>
                        <p:par>
                          <p:cTn id="216" fill="hold">
                            <p:stCondLst>
                              <p:cond delay="0"/>
                            </p:stCondLst>
                            <p:childTnLst>
                              <p:par>
                                <p:cTn id="217" presetID="9" presetClass="exit" presetSubtype="0" fill="hold" nodeType="clickEffect">
                                  <p:stCondLst>
                                    <p:cond delay="0"/>
                                  </p:stCondLst>
                                  <p:childTnLst>
                                    <p:animEffect transition="out" filter="dissolve">
                                      <p:cBhvr>
                                        <p:cTn id="218" dur="500"/>
                                        <p:tgtEl>
                                          <p:spTgt spid="78"/>
                                        </p:tgtEl>
                                      </p:cBhvr>
                                    </p:animEffect>
                                    <p:set>
                                      <p:cBhvr>
                                        <p:cTn id="219" dur="1" fill="hold">
                                          <p:stCondLst>
                                            <p:cond delay="499"/>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20" restart="whenNotActive" fill="hold" evtFilter="cancelBubble" nodeType="interactiveSeq">
                <p:stCondLst>
                  <p:cond evt="onClick" delay="0">
                    <p:tgtEl>
                      <p:spTgt spid="79"/>
                    </p:tgtEl>
                  </p:cond>
                </p:stCondLst>
                <p:endSync evt="end" delay="0">
                  <p:rtn val="all"/>
                </p:endSync>
                <p:childTnLst>
                  <p:par>
                    <p:cTn id="221" fill="hold">
                      <p:stCondLst>
                        <p:cond delay="0"/>
                      </p:stCondLst>
                      <p:childTnLst>
                        <p:par>
                          <p:cTn id="222" fill="hold">
                            <p:stCondLst>
                              <p:cond delay="0"/>
                            </p:stCondLst>
                            <p:childTnLst>
                              <p:par>
                                <p:cTn id="223" presetID="9" presetClass="exit" presetSubtype="0" fill="hold" nodeType="clickEffect">
                                  <p:stCondLst>
                                    <p:cond delay="0"/>
                                  </p:stCondLst>
                                  <p:childTnLst>
                                    <p:animEffect transition="out" filter="dissolve">
                                      <p:cBhvr>
                                        <p:cTn id="224" dur="500"/>
                                        <p:tgtEl>
                                          <p:spTgt spid="79"/>
                                        </p:tgtEl>
                                      </p:cBhvr>
                                    </p:animEffect>
                                    <p:set>
                                      <p:cBhvr>
                                        <p:cTn id="225" dur="1" fill="hold">
                                          <p:stCondLst>
                                            <p:cond delay="499"/>
                                          </p:stCondLst>
                                        </p:cTn>
                                        <p:tgtEl>
                                          <p:spTgt spid="79"/>
                                        </p:tgtEl>
                                        <p:attrNameLst>
                                          <p:attrName>style.visibility</p:attrName>
                                        </p:attrNameLst>
                                      </p:cBhvr>
                                      <p:to>
                                        <p:strVal val="hidden"/>
                                      </p:to>
                                    </p:set>
                                  </p:childTnLst>
                                </p:cTn>
                              </p:par>
                            </p:childTnLst>
                          </p:cTn>
                        </p:par>
                      </p:childTnLst>
                    </p:cTn>
                  </p:par>
                  <p:par>
                    <p:cTn id="226" fill="hold">
                      <p:stCondLst>
                        <p:cond delay="indefinite"/>
                      </p:stCondLst>
                      <p:childTnLst>
                        <p:par>
                          <p:cTn id="227" fill="hold">
                            <p:stCondLst>
                              <p:cond delay="0"/>
                            </p:stCondLst>
                            <p:childTnLst>
                              <p:par>
                                <p:cTn id="228" presetID="9" presetClass="exit" presetSubtype="0" fill="hold" nodeType="clickEffect">
                                  <p:stCondLst>
                                    <p:cond delay="0"/>
                                  </p:stCondLst>
                                  <p:childTnLst>
                                    <p:animEffect transition="out" filter="dissolve">
                                      <p:cBhvr>
                                        <p:cTn id="229" dur="500"/>
                                        <p:tgtEl>
                                          <p:spTgt spid="72"/>
                                        </p:tgtEl>
                                      </p:cBhvr>
                                    </p:animEffect>
                                    <p:set>
                                      <p:cBhvr>
                                        <p:cTn id="230" dur="1" fill="hold">
                                          <p:stCondLst>
                                            <p:cond delay="49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9"/>
                  </p:tgtEl>
                </p:cond>
              </p:nextCondLst>
            </p:seq>
            <p:seq concurrent="1" nextAc="seek">
              <p:cTn id="231" restart="whenNotActive" fill="hold" evtFilter="cancelBubble" nodeType="interactiveSeq">
                <p:stCondLst>
                  <p:cond evt="onClick" delay="0">
                    <p:tgtEl>
                      <p:spTgt spid="46"/>
                    </p:tgtEl>
                  </p:cond>
                </p:stCondLst>
                <p:endSync evt="end" delay="0">
                  <p:rtn val="all"/>
                </p:endSync>
                <p:childTnLst>
                  <p:par>
                    <p:cTn id="232" fill="hold">
                      <p:stCondLst>
                        <p:cond delay="0"/>
                      </p:stCondLst>
                      <p:childTnLst>
                        <p:par>
                          <p:cTn id="233" fill="hold">
                            <p:stCondLst>
                              <p:cond delay="0"/>
                            </p:stCondLst>
                            <p:childTnLst>
                              <p:par>
                                <p:cTn id="234" presetID="22" presetClass="entr" presetSubtype="4" fill="hold" nodeType="clickEffect">
                                  <p:stCondLst>
                                    <p:cond delay="0"/>
                                  </p:stCondLst>
                                  <p:childTnLst>
                                    <p:set>
                                      <p:cBhvr>
                                        <p:cTn id="235" dur="1" fill="hold">
                                          <p:stCondLst>
                                            <p:cond delay="0"/>
                                          </p:stCondLst>
                                        </p:cTn>
                                        <p:tgtEl>
                                          <p:spTgt spid="83"/>
                                        </p:tgtEl>
                                        <p:attrNameLst>
                                          <p:attrName>style.visibility</p:attrName>
                                        </p:attrNameLst>
                                      </p:cBhvr>
                                      <p:to>
                                        <p:strVal val="visible"/>
                                      </p:to>
                                    </p:set>
                                    <p:animEffect transition="in" filter="wipe(down)">
                                      <p:cBhvr>
                                        <p:cTn id="236" dur="500"/>
                                        <p:tgtEl>
                                          <p:spTgt spid="83"/>
                                        </p:tgtEl>
                                      </p:cBhvr>
                                    </p:animEffect>
                                  </p:childTnLst>
                                </p:cTn>
                              </p:par>
                            </p:childTnLst>
                          </p:cTn>
                        </p:par>
                      </p:childTnLst>
                    </p:cTn>
                  </p:par>
                </p:childTnLst>
              </p:cTn>
              <p:nextCondLst>
                <p:cond evt="onClick" delay="0">
                  <p:tgtEl>
                    <p:spTgt spid="46"/>
                  </p:tgtEl>
                </p:cond>
              </p:nextCondLst>
            </p:seq>
            <p:seq concurrent="1" nextAc="seek">
              <p:cTn id="237" restart="whenNotActive" fill="hold" evtFilter="cancelBubble" nodeType="interactiveSeq">
                <p:stCondLst>
                  <p:cond evt="onClick" delay="0">
                    <p:tgtEl>
                      <p:spTgt spid="59"/>
                    </p:tgtEl>
                  </p:cond>
                </p:stCondLst>
                <p:endSync evt="end" delay="0">
                  <p:rtn val="all"/>
                </p:endSync>
                <p:childTnLst>
                  <p:par>
                    <p:cTn id="238" fill="hold">
                      <p:stCondLst>
                        <p:cond delay="0"/>
                      </p:stCondLst>
                      <p:childTnLst>
                        <p:par>
                          <p:cTn id="239" fill="hold">
                            <p:stCondLst>
                              <p:cond delay="0"/>
                            </p:stCondLst>
                            <p:childTnLst>
                              <p:par>
                                <p:cTn id="240" presetID="22" presetClass="entr" presetSubtype="4" fill="hold" nodeType="clickEffect">
                                  <p:stCondLst>
                                    <p:cond delay="0"/>
                                  </p:stCondLst>
                                  <p:childTnLst>
                                    <p:set>
                                      <p:cBhvr>
                                        <p:cTn id="241" dur="1" fill="hold">
                                          <p:stCondLst>
                                            <p:cond delay="0"/>
                                          </p:stCondLst>
                                        </p:cTn>
                                        <p:tgtEl>
                                          <p:spTgt spid="80"/>
                                        </p:tgtEl>
                                        <p:attrNameLst>
                                          <p:attrName>style.visibility</p:attrName>
                                        </p:attrNameLst>
                                      </p:cBhvr>
                                      <p:to>
                                        <p:strVal val="visible"/>
                                      </p:to>
                                    </p:set>
                                    <p:animEffect transition="in" filter="wipe(down)">
                                      <p:cBhvr>
                                        <p:cTn id="242" dur="500"/>
                                        <p:tgtEl>
                                          <p:spTgt spid="80"/>
                                        </p:tgtEl>
                                      </p:cBhvr>
                                    </p:animEffect>
                                  </p:childTnLst>
                                </p:cTn>
                              </p:par>
                            </p:childTnLst>
                          </p:cTn>
                        </p:par>
                      </p:childTnLst>
                    </p:cTn>
                  </p:par>
                </p:childTnLst>
              </p:cTn>
              <p:nextCondLst>
                <p:cond evt="onClick" delay="0">
                  <p:tgtEl>
                    <p:spTgt spid="59"/>
                  </p:tgtEl>
                </p:cond>
              </p:nextCondLst>
            </p:seq>
            <p:seq concurrent="1" nextAc="seek">
              <p:cTn id="243" restart="whenNotActive" fill="hold" evtFilter="cancelBubble" nodeType="interactiveSeq">
                <p:stCondLst>
                  <p:cond evt="onClick" delay="0">
                    <p:tgtEl>
                      <p:spTgt spid="80"/>
                    </p:tgtEl>
                  </p:cond>
                </p:stCondLst>
                <p:endSync evt="end" delay="0">
                  <p:rtn val="all"/>
                </p:endSync>
                <p:childTnLst>
                  <p:par>
                    <p:cTn id="244" fill="hold">
                      <p:stCondLst>
                        <p:cond delay="0"/>
                      </p:stCondLst>
                      <p:childTnLst>
                        <p:par>
                          <p:cTn id="245" fill="hold">
                            <p:stCondLst>
                              <p:cond delay="0"/>
                            </p:stCondLst>
                            <p:childTnLst>
                              <p:par>
                                <p:cTn id="246" presetID="9" presetClass="exit" presetSubtype="0" fill="hold" nodeType="clickEffect">
                                  <p:stCondLst>
                                    <p:cond delay="0"/>
                                  </p:stCondLst>
                                  <p:childTnLst>
                                    <p:animEffect transition="out" filter="dissolve">
                                      <p:cBhvr>
                                        <p:cTn id="247" dur="500"/>
                                        <p:tgtEl>
                                          <p:spTgt spid="80"/>
                                        </p:tgtEl>
                                      </p:cBhvr>
                                    </p:animEffect>
                                    <p:set>
                                      <p:cBhvr>
                                        <p:cTn id="248" dur="1" fill="hold">
                                          <p:stCondLst>
                                            <p:cond delay="4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249" restart="whenNotActive" fill="hold" evtFilter="cancelBubble" nodeType="interactiveSeq">
                <p:stCondLst>
                  <p:cond evt="onClick" delay="0">
                    <p:tgtEl>
                      <p:spTgt spid="56"/>
                    </p:tgtEl>
                  </p:cond>
                </p:stCondLst>
                <p:endSync evt="end" delay="0">
                  <p:rtn val="all"/>
                </p:endSync>
                <p:childTnLst>
                  <p:par>
                    <p:cTn id="250" fill="hold">
                      <p:stCondLst>
                        <p:cond delay="0"/>
                      </p:stCondLst>
                      <p:childTnLst>
                        <p:par>
                          <p:cTn id="251" fill="hold">
                            <p:stCondLst>
                              <p:cond delay="0"/>
                            </p:stCondLst>
                            <p:childTnLst>
                              <p:par>
                                <p:cTn id="252" presetID="22" presetClass="entr" presetSubtype="4" fill="hold" nodeType="clickEffect">
                                  <p:stCondLst>
                                    <p:cond delay="0"/>
                                  </p:stCondLst>
                                  <p:childTnLst>
                                    <p:set>
                                      <p:cBhvr>
                                        <p:cTn id="253" dur="1" fill="hold">
                                          <p:stCondLst>
                                            <p:cond delay="0"/>
                                          </p:stCondLst>
                                        </p:cTn>
                                        <p:tgtEl>
                                          <p:spTgt spid="85"/>
                                        </p:tgtEl>
                                        <p:attrNameLst>
                                          <p:attrName>style.visibility</p:attrName>
                                        </p:attrNameLst>
                                      </p:cBhvr>
                                      <p:to>
                                        <p:strVal val="visible"/>
                                      </p:to>
                                    </p:set>
                                    <p:animEffect transition="in" filter="wipe(down)">
                                      <p:cBhvr>
                                        <p:cTn id="254" dur="500"/>
                                        <p:tgtEl>
                                          <p:spTgt spid="85"/>
                                        </p:tgtEl>
                                      </p:cBhvr>
                                    </p:animEffect>
                                  </p:childTnLst>
                                </p:cTn>
                              </p:par>
                            </p:childTnLst>
                          </p:cTn>
                        </p:par>
                      </p:childTnLst>
                    </p:cTn>
                  </p:par>
                </p:childTnLst>
              </p:cTn>
              <p:nextCondLst>
                <p:cond evt="onClick" delay="0">
                  <p:tgtEl>
                    <p:spTgt spid="56"/>
                  </p:tgtEl>
                </p:cond>
              </p:nextCondLst>
            </p:seq>
            <p:seq concurrent="1" nextAc="seek">
              <p:cTn id="255" restart="whenNotActive" fill="hold" evtFilter="cancelBubble" nodeType="interactiveSeq">
                <p:stCondLst>
                  <p:cond evt="onClick" delay="0">
                    <p:tgtEl>
                      <p:spTgt spid="57"/>
                    </p:tgtEl>
                  </p:cond>
                </p:stCondLst>
                <p:endSync evt="end" delay="0">
                  <p:rtn val="all"/>
                </p:endSync>
                <p:childTnLst>
                  <p:par>
                    <p:cTn id="256" fill="hold">
                      <p:stCondLst>
                        <p:cond delay="0"/>
                      </p:stCondLst>
                      <p:childTnLst>
                        <p:par>
                          <p:cTn id="257" fill="hold">
                            <p:stCondLst>
                              <p:cond delay="0"/>
                            </p:stCondLst>
                            <p:childTnLst>
                              <p:par>
                                <p:cTn id="258" presetID="22" presetClass="entr" presetSubtype="4" fill="hold" nodeType="clickEffect">
                                  <p:stCondLst>
                                    <p:cond delay="0"/>
                                  </p:stCondLst>
                                  <p:childTnLst>
                                    <p:set>
                                      <p:cBhvr>
                                        <p:cTn id="259" dur="1" fill="hold">
                                          <p:stCondLst>
                                            <p:cond delay="0"/>
                                          </p:stCondLst>
                                        </p:cTn>
                                        <p:tgtEl>
                                          <p:spTgt spid="81"/>
                                        </p:tgtEl>
                                        <p:attrNameLst>
                                          <p:attrName>style.visibility</p:attrName>
                                        </p:attrNameLst>
                                      </p:cBhvr>
                                      <p:to>
                                        <p:strVal val="visible"/>
                                      </p:to>
                                    </p:set>
                                    <p:animEffect transition="in" filter="wipe(down)">
                                      <p:cBhvr>
                                        <p:cTn id="260" dur="500"/>
                                        <p:tgtEl>
                                          <p:spTgt spid="81"/>
                                        </p:tgtEl>
                                      </p:cBhvr>
                                    </p:animEffect>
                                  </p:childTnLst>
                                </p:cTn>
                              </p:par>
                            </p:childTnLst>
                          </p:cTn>
                        </p:par>
                      </p:childTnLst>
                    </p:cTn>
                  </p:par>
                </p:childTnLst>
              </p:cTn>
              <p:nextCondLst>
                <p:cond evt="onClick" delay="0">
                  <p:tgtEl>
                    <p:spTgt spid="57"/>
                  </p:tgtEl>
                </p:cond>
              </p:nextCondLst>
            </p:seq>
            <p:seq concurrent="1" nextAc="seek">
              <p:cTn id="261" restart="whenNotActive" fill="hold" evtFilter="cancelBubble" nodeType="interactiveSeq">
                <p:stCondLst>
                  <p:cond evt="onClick" delay="0">
                    <p:tgtEl>
                      <p:spTgt spid="81"/>
                    </p:tgtEl>
                  </p:cond>
                </p:stCondLst>
                <p:endSync evt="end" delay="0">
                  <p:rtn val="all"/>
                </p:endSync>
                <p:childTnLst>
                  <p:par>
                    <p:cTn id="262" fill="hold">
                      <p:stCondLst>
                        <p:cond delay="0"/>
                      </p:stCondLst>
                      <p:childTnLst>
                        <p:par>
                          <p:cTn id="263" fill="hold">
                            <p:stCondLst>
                              <p:cond delay="0"/>
                            </p:stCondLst>
                            <p:childTnLst>
                              <p:par>
                                <p:cTn id="264" presetID="9" presetClass="exit" presetSubtype="0" fill="hold" nodeType="clickEffect">
                                  <p:stCondLst>
                                    <p:cond delay="0"/>
                                  </p:stCondLst>
                                  <p:childTnLst>
                                    <p:animEffect transition="out" filter="dissolve">
                                      <p:cBhvr>
                                        <p:cTn id="265" dur="500"/>
                                        <p:tgtEl>
                                          <p:spTgt spid="81"/>
                                        </p:tgtEl>
                                      </p:cBhvr>
                                    </p:animEffect>
                                    <p:set>
                                      <p:cBhvr>
                                        <p:cTn id="266" dur="1" fill="hold">
                                          <p:stCondLst>
                                            <p:cond delay="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267" restart="whenNotActive" fill="hold" evtFilter="cancelBubble" nodeType="interactiveSeq">
                <p:stCondLst>
                  <p:cond evt="onClick" delay="0">
                    <p:tgtEl>
                      <p:spTgt spid="48"/>
                    </p:tgtEl>
                  </p:cond>
                </p:stCondLst>
                <p:endSync evt="end" delay="0">
                  <p:rtn val="all"/>
                </p:endSync>
                <p:childTnLst>
                  <p:par>
                    <p:cTn id="268" fill="hold">
                      <p:stCondLst>
                        <p:cond delay="0"/>
                      </p:stCondLst>
                      <p:childTnLst>
                        <p:par>
                          <p:cTn id="269" fill="hold">
                            <p:stCondLst>
                              <p:cond delay="0"/>
                            </p:stCondLst>
                            <p:childTnLst>
                              <p:par>
                                <p:cTn id="270" presetID="22" presetClass="entr" presetSubtype="4" fill="hold" nodeType="clickEffect">
                                  <p:stCondLst>
                                    <p:cond delay="0"/>
                                  </p:stCondLst>
                                  <p:childTnLst>
                                    <p:set>
                                      <p:cBhvr>
                                        <p:cTn id="271" dur="1" fill="hold">
                                          <p:stCondLst>
                                            <p:cond delay="0"/>
                                          </p:stCondLst>
                                        </p:cTn>
                                        <p:tgtEl>
                                          <p:spTgt spid="82"/>
                                        </p:tgtEl>
                                        <p:attrNameLst>
                                          <p:attrName>style.visibility</p:attrName>
                                        </p:attrNameLst>
                                      </p:cBhvr>
                                      <p:to>
                                        <p:strVal val="visible"/>
                                      </p:to>
                                    </p:set>
                                    <p:animEffect transition="in" filter="wipe(down)">
                                      <p:cBhvr>
                                        <p:cTn id="272" dur="500"/>
                                        <p:tgtEl>
                                          <p:spTgt spid="82"/>
                                        </p:tgtEl>
                                      </p:cBhvr>
                                    </p:animEffect>
                                  </p:childTnLst>
                                </p:cTn>
                              </p:par>
                            </p:childTnLst>
                          </p:cTn>
                        </p:par>
                      </p:childTnLst>
                    </p:cTn>
                  </p:par>
                </p:childTnLst>
              </p:cTn>
              <p:nextCondLst>
                <p:cond evt="onClick" delay="0">
                  <p:tgtEl>
                    <p:spTgt spid="48"/>
                  </p:tgtEl>
                </p:cond>
              </p:nextCondLst>
            </p:seq>
            <p:seq concurrent="1" nextAc="seek">
              <p:cTn id="273" restart="whenNotActive" fill="hold" evtFilter="cancelBubble" nodeType="interactiveSeq">
                <p:stCondLst>
                  <p:cond evt="onClick" delay="0">
                    <p:tgtEl>
                      <p:spTgt spid="82"/>
                    </p:tgtEl>
                  </p:cond>
                </p:stCondLst>
                <p:endSync evt="end" delay="0">
                  <p:rtn val="all"/>
                </p:endSync>
                <p:childTnLst>
                  <p:par>
                    <p:cTn id="274" fill="hold">
                      <p:stCondLst>
                        <p:cond delay="0"/>
                      </p:stCondLst>
                      <p:childTnLst>
                        <p:par>
                          <p:cTn id="275" fill="hold">
                            <p:stCondLst>
                              <p:cond delay="0"/>
                            </p:stCondLst>
                            <p:childTnLst>
                              <p:par>
                                <p:cTn id="276" presetID="9" presetClass="exit" presetSubtype="0" fill="hold" nodeType="clickEffect">
                                  <p:stCondLst>
                                    <p:cond delay="0"/>
                                  </p:stCondLst>
                                  <p:childTnLst>
                                    <p:animEffect transition="out" filter="dissolve">
                                      <p:cBhvr>
                                        <p:cTn id="277" dur="500"/>
                                        <p:tgtEl>
                                          <p:spTgt spid="82"/>
                                        </p:tgtEl>
                                      </p:cBhvr>
                                    </p:animEffect>
                                    <p:set>
                                      <p:cBhvr>
                                        <p:cTn id="278" dur="1" fill="hold">
                                          <p:stCondLst>
                                            <p:cond delay="4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279" restart="whenNotActive" fill="hold" evtFilter="cancelBubble" nodeType="interactiveSeq">
                <p:stCondLst>
                  <p:cond evt="onClick" delay="0">
                    <p:tgtEl>
                      <p:spTgt spid="83"/>
                    </p:tgtEl>
                  </p:cond>
                </p:stCondLst>
                <p:endSync evt="end" delay="0">
                  <p:rtn val="all"/>
                </p:endSync>
                <p:childTnLst>
                  <p:par>
                    <p:cTn id="280" fill="hold">
                      <p:stCondLst>
                        <p:cond delay="0"/>
                      </p:stCondLst>
                      <p:childTnLst>
                        <p:par>
                          <p:cTn id="281" fill="hold">
                            <p:stCondLst>
                              <p:cond delay="0"/>
                            </p:stCondLst>
                            <p:childTnLst>
                              <p:par>
                                <p:cTn id="282" presetID="9" presetClass="exit" presetSubtype="0" fill="hold" nodeType="clickEffect">
                                  <p:stCondLst>
                                    <p:cond delay="0"/>
                                  </p:stCondLst>
                                  <p:childTnLst>
                                    <p:animEffect transition="out" filter="dissolve">
                                      <p:cBhvr>
                                        <p:cTn id="283" dur="500"/>
                                        <p:tgtEl>
                                          <p:spTgt spid="83"/>
                                        </p:tgtEl>
                                      </p:cBhvr>
                                    </p:animEffect>
                                    <p:set>
                                      <p:cBhvr>
                                        <p:cTn id="284" dur="1" fill="hold">
                                          <p:stCondLst>
                                            <p:cond delay="499"/>
                                          </p:stCondLst>
                                        </p:cTn>
                                        <p:tgtEl>
                                          <p:spTgt spid="83"/>
                                        </p:tgtEl>
                                        <p:attrNameLst>
                                          <p:attrName>style.visibility</p:attrName>
                                        </p:attrNameLst>
                                      </p:cBhvr>
                                      <p:to>
                                        <p:strVal val="hidden"/>
                                      </p:to>
                                    </p:set>
                                  </p:childTnLst>
                                </p:cTn>
                              </p:par>
                            </p:childTnLst>
                          </p:cTn>
                        </p:par>
                      </p:childTnLst>
                    </p:cTn>
                  </p:par>
                </p:childTnLst>
              </p:cTn>
              <p:nextCondLst>
                <p:cond evt="onClick" delay="0">
                  <p:tgtEl>
                    <p:spTgt spid="83"/>
                  </p:tgtEl>
                </p:cond>
              </p:nextCondLst>
            </p:seq>
            <p:seq concurrent="1" nextAc="seek">
              <p:cTn id="285" restart="whenNotActive" fill="hold" evtFilter="cancelBubble" nodeType="interactiveSeq">
                <p:stCondLst>
                  <p:cond evt="onClick" delay="0">
                    <p:tgtEl>
                      <p:spTgt spid="61"/>
                    </p:tgtEl>
                  </p:cond>
                </p:stCondLst>
                <p:endSync evt="end" delay="0">
                  <p:rtn val="all"/>
                </p:endSync>
                <p:childTnLst>
                  <p:par>
                    <p:cTn id="286" fill="hold">
                      <p:stCondLst>
                        <p:cond delay="0"/>
                      </p:stCondLst>
                      <p:childTnLst>
                        <p:par>
                          <p:cTn id="287" fill="hold">
                            <p:stCondLst>
                              <p:cond delay="0"/>
                            </p:stCondLst>
                            <p:childTnLst>
                              <p:par>
                                <p:cTn id="288" presetID="22" presetClass="entr" presetSubtype="4" fill="hold" nodeType="clickEffect">
                                  <p:stCondLst>
                                    <p:cond delay="0"/>
                                  </p:stCondLst>
                                  <p:childTnLst>
                                    <p:set>
                                      <p:cBhvr>
                                        <p:cTn id="289" dur="1" fill="hold">
                                          <p:stCondLst>
                                            <p:cond delay="0"/>
                                          </p:stCondLst>
                                        </p:cTn>
                                        <p:tgtEl>
                                          <p:spTgt spid="84"/>
                                        </p:tgtEl>
                                        <p:attrNameLst>
                                          <p:attrName>style.visibility</p:attrName>
                                        </p:attrNameLst>
                                      </p:cBhvr>
                                      <p:to>
                                        <p:strVal val="visible"/>
                                      </p:to>
                                    </p:set>
                                    <p:animEffect transition="in" filter="wipe(down)">
                                      <p:cBhvr>
                                        <p:cTn id="290" dur="500"/>
                                        <p:tgtEl>
                                          <p:spTgt spid="84"/>
                                        </p:tgtEl>
                                      </p:cBhvr>
                                    </p:animEffect>
                                  </p:childTnLst>
                                </p:cTn>
                              </p:par>
                            </p:childTnLst>
                          </p:cTn>
                        </p:par>
                      </p:childTnLst>
                    </p:cTn>
                  </p:par>
                </p:childTnLst>
              </p:cTn>
              <p:nextCondLst>
                <p:cond evt="onClick" delay="0">
                  <p:tgtEl>
                    <p:spTgt spid="61"/>
                  </p:tgtEl>
                </p:cond>
              </p:nextCondLst>
            </p:seq>
            <p:seq concurrent="1" nextAc="seek">
              <p:cTn id="291" restart="whenNotActive" fill="hold" evtFilter="cancelBubble" nodeType="interactiveSeq">
                <p:stCondLst>
                  <p:cond evt="onClick" delay="0">
                    <p:tgtEl>
                      <p:spTgt spid="84"/>
                    </p:tgtEl>
                  </p:cond>
                </p:stCondLst>
                <p:endSync evt="end" delay="0">
                  <p:rtn val="all"/>
                </p:endSync>
                <p:childTnLst>
                  <p:par>
                    <p:cTn id="292" fill="hold">
                      <p:stCondLst>
                        <p:cond delay="0"/>
                      </p:stCondLst>
                      <p:childTnLst>
                        <p:par>
                          <p:cTn id="293" fill="hold">
                            <p:stCondLst>
                              <p:cond delay="0"/>
                            </p:stCondLst>
                            <p:childTnLst>
                              <p:par>
                                <p:cTn id="294" presetID="9" presetClass="exit" presetSubtype="0" fill="hold" nodeType="clickEffect">
                                  <p:stCondLst>
                                    <p:cond delay="0"/>
                                  </p:stCondLst>
                                  <p:childTnLst>
                                    <p:animEffect transition="out" filter="dissolve">
                                      <p:cBhvr>
                                        <p:cTn id="295" dur="500"/>
                                        <p:tgtEl>
                                          <p:spTgt spid="84"/>
                                        </p:tgtEl>
                                      </p:cBhvr>
                                    </p:animEffect>
                                    <p:set>
                                      <p:cBhvr>
                                        <p:cTn id="296" dur="1" fill="hold">
                                          <p:stCondLst>
                                            <p:cond delay="499"/>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297" restart="whenNotActive" fill="hold" evtFilter="cancelBubble" nodeType="interactiveSeq">
                <p:stCondLst>
                  <p:cond evt="onClick" delay="0">
                    <p:tgtEl>
                      <p:spTgt spid="85"/>
                    </p:tgtEl>
                  </p:cond>
                </p:stCondLst>
                <p:endSync evt="end" delay="0">
                  <p:rtn val="all"/>
                </p:endSync>
                <p:childTnLst>
                  <p:par>
                    <p:cTn id="298" fill="hold">
                      <p:stCondLst>
                        <p:cond delay="0"/>
                      </p:stCondLst>
                      <p:childTnLst>
                        <p:par>
                          <p:cTn id="299" fill="hold">
                            <p:stCondLst>
                              <p:cond delay="0"/>
                            </p:stCondLst>
                            <p:childTnLst>
                              <p:par>
                                <p:cTn id="300" presetID="9" presetClass="exit" presetSubtype="0" fill="hold" nodeType="clickEffect">
                                  <p:stCondLst>
                                    <p:cond delay="0"/>
                                  </p:stCondLst>
                                  <p:childTnLst>
                                    <p:animEffect transition="out" filter="dissolve">
                                      <p:cBhvr>
                                        <p:cTn id="301" dur="500"/>
                                        <p:tgtEl>
                                          <p:spTgt spid="85"/>
                                        </p:tgtEl>
                                      </p:cBhvr>
                                    </p:animEffect>
                                    <p:set>
                                      <p:cBhvr>
                                        <p:cTn id="302" dur="1" fill="hold">
                                          <p:stCondLst>
                                            <p:cond delay="499"/>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303" restart="whenNotActive" fill="hold" evtFilter="cancelBubble" nodeType="interactiveSeq">
                <p:stCondLst>
                  <p:cond evt="onClick" delay="0">
                    <p:tgtEl>
                      <p:spTgt spid="72"/>
                    </p:tgtEl>
                  </p:cond>
                </p:stCondLst>
                <p:endSync evt="end" delay="0">
                  <p:rtn val="all"/>
                </p:endSync>
                <p:childTnLst>
                  <p:par>
                    <p:cTn id="304" fill="hold">
                      <p:stCondLst>
                        <p:cond delay="0"/>
                      </p:stCondLst>
                      <p:childTnLst>
                        <p:par>
                          <p:cTn id="305" fill="hold">
                            <p:stCondLst>
                              <p:cond delay="0"/>
                            </p:stCondLst>
                            <p:childTnLst>
                              <p:par>
                                <p:cTn id="306" presetID="9" presetClass="exit" presetSubtype="0" fill="hold" nodeType="clickEffect">
                                  <p:stCondLst>
                                    <p:cond delay="0"/>
                                  </p:stCondLst>
                                  <p:childTnLst>
                                    <p:animEffect transition="out" filter="dissolve">
                                      <p:cBhvr>
                                        <p:cTn id="307" dur="500"/>
                                        <p:tgtEl>
                                          <p:spTgt spid="72"/>
                                        </p:tgtEl>
                                      </p:cBhvr>
                                    </p:animEffect>
                                    <p:set>
                                      <p:cBhvr>
                                        <p:cTn id="308" dur="1" fill="hold">
                                          <p:stCondLst>
                                            <p:cond delay="49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childTnLst>
        </p:cTn>
      </p:par>
    </p:tnLst>
    <p:bldLst>
      <p:bldP spid="8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46050"/>
          </a:xfrm>
        </p:spPr>
        <p:txBody>
          <a:bodyPr>
            <a:normAutofit fontScale="90000"/>
          </a:bodyPr>
          <a:lstStyle/>
          <a:p>
            <a:r>
              <a:rPr lang="ru-RU" dirty="0" smtClean="0"/>
              <a:t>Вопросы</a:t>
            </a:r>
            <a:endParaRPr lang="ru-RU" dirty="0"/>
          </a:p>
        </p:txBody>
      </p:sp>
      <p:sp>
        <p:nvSpPr>
          <p:cNvPr id="5" name="Блок-схема: процесс 4"/>
          <p:cNvSpPr/>
          <p:nvPr/>
        </p:nvSpPr>
        <p:spPr>
          <a:xfrm>
            <a:off x="395536" y="692696"/>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1.  Что называют рекой?</a:t>
            </a:r>
            <a:endParaRPr lang="ru-RU" sz="2000" dirty="0"/>
          </a:p>
        </p:txBody>
      </p:sp>
      <p:sp>
        <p:nvSpPr>
          <p:cNvPr id="6" name="Блок-схема: процесс 5"/>
          <p:cNvSpPr/>
          <p:nvPr/>
        </p:nvSpPr>
        <p:spPr>
          <a:xfrm>
            <a:off x="395536" y="692696"/>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2000" dirty="0" smtClean="0"/>
              <a:t>     1.  Поток воды, текущий в выработанном им углублении - русле</a:t>
            </a:r>
            <a:endParaRPr lang="ru-RU" sz="2000" dirty="0"/>
          </a:p>
        </p:txBody>
      </p:sp>
      <p:sp>
        <p:nvSpPr>
          <p:cNvPr id="7" name="Блок-схема: процесс 6"/>
          <p:cNvSpPr/>
          <p:nvPr/>
        </p:nvSpPr>
        <p:spPr>
          <a:xfrm>
            <a:off x="395536" y="1340768"/>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2.  Что называют речным  бассейном?</a:t>
            </a:r>
            <a:endParaRPr lang="ru-RU" sz="2000" dirty="0"/>
          </a:p>
        </p:txBody>
      </p:sp>
      <p:sp>
        <p:nvSpPr>
          <p:cNvPr id="8" name="Блок-схема: процесс 7"/>
          <p:cNvSpPr/>
          <p:nvPr/>
        </p:nvSpPr>
        <p:spPr>
          <a:xfrm>
            <a:off x="395536" y="1340768"/>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2000" dirty="0" smtClean="0">
                <a:solidFill>
                  <a:schemeClr val="tx1"/>
                </a:solidFill>
              </a:rPr>
              <a:t>    2.   Участок суши, с которой вся вода стекает в реку</a:t>
            </a:r>
            <a:endParaRPr lang="ru-RU" sz="2000" dirty="0">
              <a:solidFill>
                <a:schemeClr val="tx1"/>
              </a:solidFill>
            </a:endParaRPr>
          </a:p>
        </p:txBody>
      </p:sp>
      <p:sp>
        <p:nvSpPr>
          <p:cNvPr id="9" name="Блок-схема: процесс 8"/>
          <p:cNvSpPr/>
          <p:nvPr/>
        </p:nvSpPr>
        <p:spPr>
          <a:xfrm>
            <a:off x="395536" y="1988840"/>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3.  Что называют длиной реки?</a:t>
            </a:r>
            <a:endParaRPr lang="ru-RU" sz="2000" dirty="0"/>
          </a:p>
        </p:txBody>
      </p:sp>
      <p:sp>
        <p:nvSpPr>
          <p:cNvPr id="10" name="Блок-схема: процесс 9"/>
          <p:cNvSpPr/>
          <p:nvPr/>
        </p:nvSpPr>
        <p:spPr>
          <a:xfrm>
            <a:off x="395536" y="2636912"/>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4.  Как рельеф влияет на характер течения реки?</a:t>
            </a:r>
            <a:endParaRPr lang="ru-RU" sz="2000" dirty="0"/>
          </a:p>
        </p:txBody>
      </p:sp>
      <p:sp>
        <p:nvSpPr>
          <p:cNvPr id="11" name="Блок-схема: процесс 10"/>
          <p:cNvSpPr/>
          <p:nvPr/>
        </p:nvSpPr>
        <p:spPr>
          <a:xfrm>
            <a:off x="395536" y="3284984"/>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solidFill>
                  <a:schemeClr val="tx1"/>
                </a:solidFill>
              </a:rPr>
              <a:t>     5. Как определить левый это приток или правый?</a:t>
            </a:r>
            <a:endParaRPr lang="ru-RU" sz="2000" dirty="0">
              <a:solidFill>
                <a:schemeClr val="tx1"/>
              </a:solidFill>
            </a:endParaRPr>
          </a:p>
        </p:txBody>
      </p:sp>
      <p:sp>
        <p:nvSpPr>
          <p:cNvPr id="12" name="Блок-схема: процесс 11"/>
          <p:cNvSpPr/>
          <p:nvPr/>
        </p:nvSpPr>
        <p:spPr>
          <a:xfrm>
            <a:off x="395536" y="3933056"/>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6.  Что называют половодьем?</a:t>
            </a:r>
            <a:endParaRPr lang="ru-RU" sz="2000" dirty="0"/>
          </a:p>
        </p:txBody>
      </p:sp>
      <p:sp>
        <p:nvSpPr>
          <p:cNvPr id="13" name="Блок-схема: процесс 12"/>
          <p:cNvSpPr/>
          <p:nvPr/>
        </p:nvSpPr>
        <p:spPr>
          <a:xfrm>
            <a:off x="395536" y="4581128"/>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7. Назовите самый высокий </a:t>
            </a:r>
            <a:r>
              <a:rPr lang="ru-RU" sz="2000" dirty="0" err="1" smtClean="0"/>
              <a:t>вдапад</a:t>
            </a:r>
            <a:r>
              <a:rPr lang="ru-RU" sz="2000" dirty="0" smtClean="0"/>
              <a:t> в мире?  </a:t>
            </a:r>
            <a:endParaRPr lang="ru-RU" sz="2000" dirty="0"/>
          </a:p>
        </p:txBody>
      </p:sp>
      <p:sp>
        <p:nvSpPr>
          <p:cNvPr id="14" name="Блок-схема: процесс 13"/>
          <p:cNvSpPr/>
          <p:nvPr/>
        </p:nvSpPr>
        <p:spPr>
          <a:xfrm>
            <a:off x="395536" y="5229200"/>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8.  Что называют порогами?</a:t>
            </a:r>
            <a:endParaRPr lang="ru-RU" sz="2000" dirty="0"/>
          </a:p>
        </p:txBody>
      </p:sp>
      <p:sp>
        <p:nvSpPr>
          <p:cNvPr id="15" name="Блок-схема: процесс 14"/>
          <p:cNvSpPr/>
          <p:nvPr/>
        </p:nvSpPr>
        <p:spPr>
          <a:xfrm>
            <a:off x="395536" y="5877272"/>
            <a:ext cx="8568952" cy="47667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2000" dirty="0" smtClean="0"/>
              <a:t>     9. Перечислите способы питания рек.  </a:t>
            </a:r>
            <a:endParaRPr lang="ru-RU" sz="2000" dirty="0"/>
          </a:p>
        </p:txBody>
      </p:sp>
      <p:sp>
        <p:nvSpPr>
          <p:cNvPr id="16" name="Блок-схема: процесс 15"/>
          <p:cNvSpPr/>
          <p:nvPr/>
        </p:nvSpPr>
        <p:spPr>
          <a:xfrm>
            <a:off x="395536" y="1988840"/>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2000" dirty="0" smtClean="0">
                <a:solidFill>
                  <a:schemeClr val="tx1"/>
                </a:solidFill>
              </a:rPr>
              <a:t>    3.   Расстояние от истока до устья</a:t>
            </a:r>
            <a:endParaRPr lang="ru-RU" sz="2000" dirty="0">
              <a:solidFill>
                <a:schemeClr val="tx1"/>
              </a:solidFill>
            </a:endParaRPr>
          </a:p>
        </p:txBody>
      </p:sp>
      <p:sp>
        <p:nvSpPr>
          <p:cNvPr id="17" name="Блок-схема: процесс 16"/>
          <p:cNvSpPr/>
          <p:nvPr/>
        </p:nvSpPr>
        <p:spPr>
          <a:xfrm>
            <a:off x="395536" y="3284984"/>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dirty="0" smtClean="0">
                <a:solidFill>
                  <a:schemeClr val="tx1"/>
                </a:solidFill>
              </a:rPr>
              <a:t>  </a:t>
            </a:r>
          </a:p>
          <a:p>
            <a:r>
              <a:rPr lang="ru-RU" dirty="0" smtClean="0">
                <a:solidFill>
                  <a:schemeClr val="tx1"/>
                </a:solidFill>
              </a:rPr>
              <a:t>  5. Надо мысленно встать лицом к устью реки, т. е. по направлению её течения. </a:t>
            </a:r>
          </a:p>
          <a:p>
            <a:r>
              <a:rPr lang="ru-RU" dirty="0" smtClean="0">
                <a:solidFill>
                  <a:schemeClr val="tx1"/>
                </a:solidFill>
              </a:rPr>
              <a:t>Если река впадает справа – правый приток, слева – левый.</a:t>
            </a:r>
          </a:p>
          <a:p>
            <a:r>
              <a:rPr lang="ru-RU" dirty="0" smtClean="0">
                <a:solidFill>
                  <a:schemeClr val="tx1"/>
                </a:solidFill>
              </a:rPr>
              <a:t>   </a:t>
            </a:r>
            <a:endParaRPr lang="ru-RU" dirty="0">
              <a:solidFill>
                <a:schemeClr val="tx1"/>
              </a:solidFill>
            </a:endParaRPr>
          </a:p>
        </p:txBody>
      </p:sp>
      <p:sp>
        <p:nvSpPr>
          <p:cNvPr id="18" name="Блок-схема: процесс 17"/>
          <p:cNvSpPr/>
          <p:nvPr/>
        </p:nvSpPr>
        <p:spPr>
          <a:xfrm>
            <a:off x="395536" y="2636912"/>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2000" dirty="0" smtClean="0">
                <a:solidFill>
                  <a:schemeClr val="tx1"/>
                </a:solidFill>
              </a:rPr>
              <a:t>   4.   Равнинные реки имеют спокойное извилистое течение, широкую речную долину, а  горные реки – бурные, прямые, с узким руслом</a:t>
            </a:r>
            <a:endParaRPr lang="ru-RU" sz="2000" dirty="0">
              <a:solidFill>
                <a:schemeClr val="tx1"/>
              </a:solidFill>
            </a:endParaRPr>
          </a:p>
        </p:txBody>
      </p:sp>
      <p:sp>
        <p:nvSpPr>
          <p:cNvPr id="19" name="Блок-схема: процесс 18"/>
          <p:cNvSpPr/>
          <p:nvPr/>
        </p:nvSpPr>
        <p:spPr>
          <a:xfrm>
            <a:off x="395536" y="3933056"/>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2000" dirty="0" smtClean="0">
                <a:solidFill>
                  <a:schemeClr val="tx1"/>
                </a:solidFill>
              </a:rPr>
              <a:t>    6. Продолжительный подъем воды в реке, вызванный таяньем снега  </a:t>
            </a:r>
            <a:endParaRPr lang="ru-RU" sz="2000" dirty="0">
              <a:solidFill>
                <a:schemeClr val="tx1"/>
              </a:solidFill>
            </a:endParaRPr>
          </a:p>
        </p:txBody>
      </p:sp>
      <p:sp>
        <p:nvSpPr>
          <p:cNvPr id="20" name="Блок-схема: процесс 19"/>
          <p:cNvSpPr/>
          <p:nvPr/>
        </p:nvSpPr>
        <p:spPr>
          <a:xfrm>
            <a:off x="395536" y="4581128"/>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fontAlgn="auto">
              <a:spcAft>
                <a:spcPts val="0"/>
              </a:spcAft>
              <a:defRPr/>
            </a:pPr>
            <a:endParaRPr lang="ru-RU" sz="2000" dirty="0" smtClean="0">
              <a:solidFill>
                <a:schemeClr val="tx1"/>
              </a:solidFill>
            </a:endParaRPr>
          </a:p>
          <a:p>
            <a:pPr fontAlgn="auto">
              <a:spcAft>
                <a:spcPts val="0"/>
              </a:spcAft>
              <a:defRPr/>
            </a:pPr>
            <a:r>
              <a:rPr lang="ru-RU" sz="2000" dirty="0" smtClean="0">
                <a:solidFill>
                  <a:schemeClr val="tx1"/>
                </a:solidFill>
              </a:rPr>
              <a:t>     7. </a:t>
            </a:r>
            <a:r>
              <a:rPr lang="ru-RU" sz="2000" dirty="0" err="1" smtClean="0">
                <a:solidFill>
                  <a:schemeClr val="tx1"/>
                </a:solidFill>
              </a:rPr>
              <a:t>Анхель</a:t>
            </a:r>
            <a:r>
              <a:rPr lang="ru-RU" sz="2000" dirty="0" smtClean="0">
                <a:solidFill>
                  <a:schemeClr val="tx1"/>
                </a:solidFill>
              </a:rPr>
              <a:t> – самый высокий  водопад мира (1054м)</a:t>
            </a:r>
          </a:p>
          <a:p>
            <a:r>
              <a:rPr lang="ru-RU" sz="2000" dirty="0" smtClean="0">
                <a:solidFill>
                  <a:schemeClr val="tx1"/>
                </a:solidFill>
              </a:rPr>
              <a:t>   </a:t>
            </a:r>
            <a:endParaRPr lang="ru-RU" sz="2000" dirty="0">
              <a:solidFill>
                <a:schemeClr val="tx1"/>
              </a:solidFill>
            </a:endParaRPr>
          </a:p>
        </p:txBody>
      </p:sp>
      <p:sp>
        <p:nvSpPr>
          <p:cNvPr id="21" name="Блок-схема: процесс 20"/>
          <p:cNvSpPr/>
          <p:nvPr/>
        </p:nvSpPr>
        <p:spPr>
          <a:xfrm>
            <a:off x="395536" y="5229200"/>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2000" dirty="0" smtClean="0">
                <a:solidFill>
                  <a:schemeClr val="tx1"/>
                </a:solidFill>
              </a:rPr>
              <a:t>    8. Выходы твёрдых пород, пересекающие русло и нагромождения камней   </a:t>
            </a:r>
            <a:endParaRPr lang="ru-RU" sz="2000" dirty="0">
              <a:solidFill>
                <a:schemeClr val="tx1"/>
              </a:solidFill>
            </a:endParaRPr>
          </a:p>
        </p:txBody>
      </p:sp>
      <p:sp>
        <p:nvSpPr>
          <p:cNvPr id="22" name="Блок-схема: процесс 21"/>
          <p:cNvSpPr/>
          <p:nvPr/>
        </p:nvSpPr>
        <p:spPr>
          <a:xfrm>
            <a:off x="395536" y="5877272"/>
            <a:ext cx="8568952" cy="476672"/>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2000" dirty="0" smtClean="0">
                <a:solidFill>
                  <a:schemeClr val="tx1"/>
                </a:solidFill>
              </a:rPr>
              <a:t>    9.   Дождевое, снеговое, ледниковое, подземное, смешанное</a:t>
            </a:r>
            <a:endParaRPr lang="ru-RU" sz="2000" dirty="0">
              <a:solidFill>
                <a:schemeClr val="tx1"/>
              </a:solidFill>
            </a:endParaRPr>
          </a:p>
        </p:txBody>
      </p:sp>
      <p:sp>
        <p:nvSpPr>
          <p:cNvPr id="23" name="Управляющая кнопка: домой 22">
            <a:hlinkClick r:id="" action="ppaction://hlinkshowjump?jump=firstslide" highlightClick="1"/>
          </p:cNvPr>
          <p:cNvSpPr/>
          <p:nvPr/>
        </p:nvSpPr>
        <p:spPr>
          <a:xfrm>
            <a:off x="3851920" y="6309320"/>
            <a:ext cx="576064" cy="548680"/>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4" name="Picture 2" descr="http://www.nivagold.ru/raznoe2/detectiv/Detective/Photo%20022.gif"/>
          <p:cNvPicPr>
            <a:picLocks noChangeAspect="1" noChangeArrowheads="1"/>
          </p:cNvPicPr>
          <p:nvPr/>
        </p:nvPicPr>
        <p:blipFill>
          <a:blip r:embed="rId2" cstate="email"/>
          <a:srcRect/>
          <a:stretch>
            <a:fillRect/>
          </a:stretch>
        </p:blipFill>
        <p:spPr bwMode="auto">
          <a:xfrm>
            <a:off x="0" y="692696"/>
            <a:ext cx="432048" cy="542195"/>
          </a:xfrm>
          <a:prstGeom prst="rect">
            <a:avLst/>
          </a:prstGeom>
          <a:noFill/>
        </p:spPr>
      </p:pic>
      <p:pic>
        <p:nvPicPr>
          <p:cNvPr id="25" name="Picture 2" descr="http://www.nivagold.ru/raznoe2/detectiv/Detective/Photo%20022.gif"/>
          <p:cNvPicPr>
            <a:picLocks noChangeAspect="1" noChangeArrowheads="1"/>
          </p:cNvPicPr>
          <p:nvPr/>
        </p:nvPicPr>
        <p:blipFill>
          <a:blip r:embed="rId2" cstate="email"/>
          <a:srcRect/>
          <a:stretch>
            <a:fillRect/>
          </a:stretch>
        </p:blipFill>
        <p:spPr bwMode="auto">
          <a:xfrm>
            <a:off x="0" y="1268760"/>
            <a:ext cx="432048" cy="542195"/>
          </a:xfrm>
          <a:prstGeom prst="rect">
            <a:avLst/>
          </a:prstGeom>
          <a:noFill/>
        </p:spPr>
      </p:pic>
      <p:pic>
        <p:nvPicPr>
          <p:cNvPr id="26" name="Picture 2" descr="http://www.nivagold.ru/raznoe2/detectiv/Detective/Photo%20022.gif"/>
          <p:cNvPicPr>
            <a:picLocks noChangeAspect="1" noChangeArrowheads="1"/>
          </p:cNvPicPr>
          <p:nvPr/>
        </p:nvPicPr>
        <p:blipFill>
          <a:blip r:embed="rId2" cstate="email"/>
          <a:srcRect/>
          <a:stretch>
            <a:fillRect/>
          </a:stretch>
        </p:blipFill>
        <p:spPr bwMode="auto">
          <a:xfrm>
            <a:off x="0" y="1916832"/>
            <a:ext cx="432048" cy="542195"/>
          </a:xfrm>
          <a:prstGeom prst="rect">
            <a:avLst/>
          </a:prstGeom>
          <a:noFill/>
        </p:spPr>
      </p:pic>
      <p:pic>
        <p:nvPicPr>
          <p:cNvPr id="27" name="Picture 2" descr="http://www.nivagold.ru/raznoe2/detectiv/Detective/Photo%20022.gif"/>
          <p:cNvPicPr>
            <a:picLocks noChangeAspect="1" noChangeArrowheads="1"/>
          </p:cNvPicPr>
          <p:nvPr/>
        </p:nvPicPr>
        <p:blipFill>
          <a:blip r:embed="rId2" cstate="email"/>
          <a:srcRect/>
          <a:stretch>
            <a:fillRect/>
          </a:stretch>
        </p:blipFill>
        <p:spPr bwMode="auto">
          <a:xfrm>
            <a:off x="0" y="2564904"/>
            <a:ext cx="432048" cy="542195"/>
          </a:xfrm>
          <a:prstGeom prst="rect">
            <a:avLst/>
          </a:prstGeom>
          <a:noFill/>
        </p:spPr>
      </p:pic>
      <p:pic>
        <p:nvPicPr>
          <p:cNvPr id="28" name="Picture 2" descr="http://www.nivagold.ru/raznoe2/detectiv/Detective/Photo%20022.gif"/>
          <p:cNvPicPr>
            <a:picLocks noChangeAspect="1" noChangeArrowheads="1"/>
          </p:cNvPicPr>
          <p:nvPr/>
        </p:nvPicPr>
        <p:blipFill>
          <a:blip r:embed="rId2" cstate="email"/>
          <a:srcRect/>
          <a:stretch>
            <a:fillRect/>
          </a:stretch>
        </p:blipFill>
        <p:spPr bwMode="auto">
          <a:xfrm>
            <a:off x="0" y="3284984"/>
            <a:ext cx="432048" cy="542195"/>
          </a:xfrm>
          <a:prstGeom prst="rect">
            <a:avLst/>
          </a:prstGeom>
          <a:noFill/>
        </p:spPr>
      </p:pic>
      <p:pic>
        <p:nvPicPr>
          <p:cNvPr id="29" name="Picture 2" descr="http://www.nivagold.ru/raznoe2/detectiv/Detective/Photo%20022.gif"/>
          <p:cNvPicPr>
            <a:picLocks noChangeAspect="1" noChangeArrowheads="1"/>
          </p:cNvPicPr>
          <p:nvPr/>
        </p:nvPicPr>
        <p:blipFill>
          <a:blip r:embed="rId2" cstate="email"/>
          <a:srcRect/>
          <a:stretch>
            <a:fillRect/>
          </a:stretch>
        </p:blipFill>
        <p:spPr bwMode="auto">
          <a:xfrm>
            <a:off x="0" y="3861048"/>
            <a:ext cx="432048" cy="542195"/>
          </a:xfrm>
          <a:prstGeom prst="rect">
            <a:avLst/>
          </a:prstGeom>
          <a:noFill/>
        </p:spPr>
      </p:pic>
      <p:pic>
        <p:nvPicPr>
          <p:cNvPr id="30" name="Picture 2" descr="http://www.nivagold.ru/raznoe2/detectiv/Detective/Photo%20022.gif"/>
          <p:cNvPicPr>
            <a:picLocks noChangeAspect="1" noChangeArrowheads="1"/>
          </p:cNvPicPr>
          <p:nvPr/>
        </p:nvPicPr>
        <p:blipFill>
          <a:blip r:embed="rId2" cstate="email"/>
          <a:srcRect/>
          <a:stretch>
            <a:fillRect/>
          </a:stretch>
        </p:blipFill>
        <p:spPr bwMode="auto">
          <a:xfrm>
            <a:off x="0" y="4581128"/>
            <a:ext cx="432048" cy="542195"/>
          </a:xfrm>
          <a:prstGeom prst="rect">
            <a:avLst/>
          </a:prstGeom>
          <a:noFill/>
        </p:spPr>
      </p:pic>
      <p:pic>
        <p:nvPicPr>
          <p:cNvPr id="31" name="Picture 2" descr="http://www.nivagold.ru/raznoe2/detectiv/Detective/Photo%20022.gif"/>
          <p:cNvPicPr>
            <a:picLocks noChangeAspect="1" noChangeArrowheads="1"/>
          </p:cNvPicPr>
          <p:nvPr/>
        </p:nvPicPr>
        <p:blipFill>
          <a:blip r:embed="rId2" cstate="email"/>
          <a:srcRect/>
          <a:stretch>
            <a:fillRect/>
          </a:stretch>
        </p:blipFill>
        <p:spPr bwMode="auto">
          <a:xfrm>
            <a:off x="0" y="5229200"/>
            <a:ext cx="432048" cy="542195"/>
          </a:xfrm>
          <a:prstGeom prst="rect">
            <a:avLst/>
          </a:prstGeom>
          <a:noFill/>
        </p:spPr>
      </p:pic>
      <p:pic>
        <p:nvPicPr>
          <p:cNvPr id="32" name="Picture 2" descr="http://www.nivagold.ru/raznoe2/detectiv/Detective/Photo%20022.gif"/>
          <p:cNvPicPr>
            <a:picLocks noChangeAspect="1" noChangeArrowheads="1"/>
          </p:cNvPicPr>
          <p:nvPr/>
        </p:nvPicPr>
        <p:blipFill>
          <a:blip r:embed="rId2" cstate="email"/>
          <a:srcRect/>
          <a:stretch>
            <a:fillRect/>
          </a:stretch>
        </p:blipFill>
        <p:spPr bwMode="auto">
          <a:xfrm>
            <a:off x="0" y="5877272"/>
            <a:ext cx="432048" cy="542195"/>
          </a:xfrm>
          <a:prstGeom prst="rect">
            <a:avLst/>
          </a:prstGeom>
          <a:noFill/>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9" presetClass="exit" presetSubtype="0" fill="hold" grpId="1" nodeType="clickEffect">
                                  <p:stCondLst>
                                    <p:cond delay="0"/>
                                  </p:stCondLst>
                                  <p:childTnLst>
                                    <p:animEffect transition="out" filter="dissolv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9" presetClass="exit" presetSubtype="0" fill="hold" grpId="1" nodeType="clickEffect">
                                  <p:stCondLst>
                                    <p:cond delay="0"/>
                                  </p:stCondLst>
                                  <p:childTnLst>
                                    <p:animEffect transition="out" filter="dissolv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childTnLst>
                    </p:cTn>
                  </p:par>
                </p:childTnLst>
              </p:cTn>
              <p:nextCondLst>
                <p:cond evt="onClick" delay="0">
                  <p:tgtEl>
                    <p:spTgt spid="9"/>
                  </p:tgtEl>
                </p:cond>
              </p:nextCondLst>
            </p:seq>
            <p:seq concurrent="1" nextAc="seek">
              <p:cTn id="32" restart="whenNotActive" fill="hold" evtFilter="cancelBubble" nodeType="interactiveSeq">
                <p:stCondLst>
                  <p:cond evt="onClick" delay="0">
                    <p:tgtEl>
                      <p:spTgt spid="16"/>
                    </p:tgtEl>
                  </p:cond>
                </p:stCondLst>
                <p:endSync evt="end" delay="0">
                  <p:rtn val="all"/>
                </p:endSync>
                <p:childTnLst>
                  <p:par>
                    <p:cTn id="33" fill="hold">
                      <p:stCondLst>
                        <p:cond delay="0"/>
                      </p:stCondLst>
                      <p:childTnLst>
                        <p:par>
                          <p:cTn id="34" fill="hold">
                            <p:stCondLst>
                              <p:cond delay="0"/>
                            </p:stCondLst>
                            <p:childTnLst>
                              <p:par>
                                <p:cTn id="35" presetID="9" presetClass="exit" presetSubtype="0" fill="hold" grpId="1" nodeType="clickEffect">
                                  <p:stCondLst>
                                    <p:cond delay="0"/>
                                  </p:stCondLst>
                                  <p:childTnLst>
                                    <p:animEffect transition="out" filter="dissolv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38" restart="whenNotActive" fill="hold" evtFilter="cancelBubble" nodeType="interactiveSeq">
                <p:stCondLst>
                  <p:cond evt="onClick" delay="0">
                    <p:tgtEl>
                      <p:spTgt spid="10"/>
                    </p:tgtEl>
                  </p:cond>
                </p:stCondLst>
                <p:endSync evt="end" delay="0">
                  <p:rtn val="all"/>
                </p:endSync>
                <p:childTnLst>
                  <p:par>
                    <p:cTn id="39" fill="hold">
                      <p:stCondLst>
                        <p:cond delay="0"/>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childTnLst>
                    </p:cTn>
                  </p:par>
                </p:childTnLst>
              </p:cTn>
              <p:nextCondLst>
                <p:cond evt="onClick" delay="0">
                  <p:tgtEl>
                    <p:spTgt spid="10"/>
                  </p:tgtEl>
                </p:cond>
              </p:nextCondLst>
            </p:seq>
            <p:seq concurrent="1" nextAc="seek">
              <p:cTn id="44" restart="whenNotActive" fill="hold" evtFilter="cancelBubble" nodeType="interactiveSeq">
                <p:stCondLst>
                  <p:cond evt="onClick" delay="0">
                    <p:tgtEl>
                      <p:spTgt spid="18"/>
                    </p:tgtEl>
                  </p:cond>
                </p:stCondLst>
                <p:endSync evt="end" delay="0">
                  <p:rtn val="all"/>
                </p:endSync>
                <p:childTnLst>
                  <p:par>
                    <p:cTn id="45" fill="hold">
                      <p:stCondLst>
                        <p:cond delay="0"/>
                      </p:stCondLst>
                      <p:childTnLst>
                        <p:par>
                          <p:cTn id="46" fill="hold">
                            <p:stCondLst>
                              <p:cond delay="0"/>
                            </p:stCondLst>
                            <p:childTnLst>
                              <p:par>
                                <p:cTn id="47" presetID="9" presetClass="exit" presetSubtype="0" fill="hold" grpId="1" nodeType="clickEffect">
                                  <p:stCondLst>
                                    <p:cond delay="0"/>
                                  </p:stCondLst>
                                  <p:childTnLst>
                                    <p:animEffect transition="out" filter="dissolve">
                                      <p:cBhvr>
                                        <p:cTn id="48" dur="500"/>
                                        <p:tgtEl>
                                          <p:spTgt spid="18"/>
                                        </p:tgtEl>
                                      </p:cBhvr>
                                    </p:animEffect>
                                    <p:set>
                                      <p:cBhvr>
                                        <p:cTn id="49"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50" restart="whenNotActive" fill="hold" evtFilter="cancelBubble" nodeType="interactiveSeq">
                <p:stCondLst>
                  <p:cond evt="onClick" delay="0">
                    <p:tgtEl>
                      <p:spTgt spid="11"/>
                    </p:tgtEl>
                  </p:cond>
                </p:stCondLst>
                <p:endSync evt="end" delay="0">
                  <p:rtn val="all"/>
                </p:endSync>
                <p:childTnLst>
                  <p:par>
                    <p:cTn id="51" fill="hold">
                      <p:stCondLst>
                        <p:cond delay="0"/>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childTnLst>
                    </p:cTn>
                  </p:par>
                </p:childTnLst>
              </p:cTn>
              <p:nextCondLst>
                <p:cond evt="onClick" delay="0">
                  <p:tgtEl>
                    <p:spTgt spid="11"/>
                  </p:tgtEl>
                </p:cond>
              </p:nextCondLst>
            </p:seq>
            <p:seq concurrent="1" nextAc="seek">
              <p:cTn id="56" restart="whenNotActive" fill="hold" evtFilter="cancelBubble" nodeType="interactiveSeq">
                <p:stCondLst>
                  <p:cond evt="onClick" delay="0">
                    <p:tgtEl>
                      <p:spTgt spid="17"/>
                    </p:tgtEl>
                  </p:cond>
                </p:stCondLst>
                <p:endSync evt="end" delay="0">
                  <p:rtn val="all"/>
                </p:endSync>
                <p:childTnLst>
                  <p:par>
                    <p:cTn id="57" fill="hold">
                      <p:stCondLst>
                        <p:cond delay="0"/>
                      </p:stCondLst>
                      <p:childTnLst>
                        <p:par>
                          <p:cTn id="58" fill="hold">
                            <p:stCondLst>
                              <p:cond delay="0"/>
                            </p:stCondLst>
                            <p:childTnLst>
                              <p:par>
                                <p:cTn id="59" presetID="9" presetClass="exit" presetSubtype="0" fill="hold" grpId="1" nodeType="clickEffect">
                                  <p:stCondLst>
                                    <p:cond delay="0"/>
                                  </p:stCondLst>
                                  <p:childTnLst>
                                    <p:animEffect transition="out" filter="dissolve">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childTnLst>
                    </p:cTn>
                  </p:par>
                </p:childTnLst>
              </p:cTn>
              <p:nextCondLst>
                <p:cond evt="onClick" delay="0">
                  <p:tgtEl>
                    <p:spTgt spid="12"/>
                  </p:tgtEl>
                </p:cond>
              </p:nextCondLst>
            </p:seq>
            <p:seq concurrent="1" nextAc="seek">
              <p:cTn id="68" restart="whenNotActive" fill="hold" evtFilter="cancelBubble" nodeType="interactiveSeq">
                <p:stCondLst>
                  <p:cond evt="onClick" delay="0">
                    <p:tgtEl>
                      <p:spTgt spid="19"/>
                    </p:tgtEl>
                  </p:cond>
                </p:stCondLst>
                <p:endSync evt="end" delay="0">
                  <p:rtn val="all"/>
                </p:endSync>
                <p:childTnLst>
                  <p:par>
                    <p:cTn id="69" fill="hold">
                      <p:stCondLst>
                        <p:cond delay="0"/>
                      </p:stCondLst>
                      <p:childTnLst>
                        <p:par>
                          <p:cTn id="70" fill="hold">
                            <p:stCondLst>
                              <p:cond delay="0"/>
                            </p:stCondLst>
                            <p:childTnLst>
                              <p:par>
                                <p:cTn id="71" presetID="9" presetClass="exit" presetSubtype="0" fill="hold" grpId="1" nodeType="clickEffect">
                                  <p:stCondLst>
                                    <p:cond delay="0"/>
                                  </p:stCondLst>
                                  <p:childTnLst>
                                    <p:animEffect transition="out" filter="dissolve">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74" restart="whenNotActive" fill="hold" evtFilter="cancelBubble" nodeType="interactiveSeq">
                <p:stCondLst>
                  <p:cond evt="onClick" delay="0">
                    <p:tgtEl>
                      <p:spTgt spid="13"/>
                    </p:tgtEl>
                  </p:cond>
                </p:stCondLst>
                <p:endSync evt="end" delay="0">
                  <p:rtn val="all"/>
                </p:endSync>
                <p:childTnLst>
                  <p:par>
                    <p:cTn id="75" fill="hold">
                      <p:stCondLst>
                        <p:cond delay="0"/>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down)">
                                      <p:cBhvr>
                                        <p:cTn id="79" dur="500"/>
                                        <p:tgtEl>
                                          <p:spTgt spid="20"/>
                                        </p:tgtEl>
                                      </p:cBhvr>
                                    </p:animEffect>
                                  </p:childTnLst>
                                </p:cTn>
                              </p:par>
                            </p:childTnLst>
                          </p:cTn>
                        </p:par>
                      </p:childTnLst>
                    </p:cTn>
                  </p:par>
                </p:childTnLst>
              </p:cTn>
              <p:nextCondLst>
                <p:cond evt="onClick" delay="0">
                  <p:tgtEl>
                    <p:spTgt spid="13"/>
                  </p:tgtEl>
                </p:cond>
              </p:nextCondLst>
            </p:seq>
            <p:seq concurrent="1" nextAc="seek">
              <p:cTn id="80" restart="whenNotActive" fill="hold" evtFilter="cancelBubble" nodeType="interactiveSeq">
                <p:stCondLst>
                  <p:cond evt="onClick" delay="0">
                    <p:tgtEl>
                      <p:spTgt spid="20"/>
                    </p:tgtEl>
                  </p:cond>
                </p:stCondLst>
                <p:endSync evt="end" delay="0">
                  <p:rtn val="all"/>
                </p:endSync>
                <p:childTnLst>
                  <p:par>
                    <p:cTn id="81" fill="hold">
                      <p:stCondLst>
                        <p:cond delay="0"/>
                      </p:stCondLst>
                      <p:childTnLst>
                        <p:par>
                          <p:cTn id="82" fill="hold">
                            <p:stCondLst>
                              <p:cond delay="0"/>
                            </p:stCondLst>
                            <p:childTnLst>
                              <p:par>
                                <p:cTn id="83" presetID="9" presetClass="exit" presetSubtype="0" fill="hold" grpId="1" nodeType="clickEffect">
                                  <p:stCondLst>
                                    <p:cond delay="0"/>
                                  </p:stCondLst>
                                  <p:childTnLst>
                                    <p:animEffect transition="out" filter="dissolve">
                                      <p:cBhvr>
                                        <p:cTn id="84" dur="500"/>
                                        <p:tgtEl>
                                          <p:spTgt spid="20"/>
                                        </p:tgtEl>
                                      </p:cBhvr>
                                    </p:animEffect>
                                    <p:set>
                                      <p:cBhvr>
                                        <p:cTn id="8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86" restart="whenNotActive" fill="hold" evtFilter="cancelBubble" nodeType="interactiveSeq">
                <p:stCondLst>
                  <p:cond evt="onClick" delay="0">
                    <p:tgtEl>
                      <p:spTgt spid="14"/>
                    </p:tgtEl>
                  </p:cond>
                </p:stCondLst>
                <p:endSync evt="end" delay="0">
                  <p:rtn val="all"/>
                </p:endSync>
                <p:childTnLst>
                  <p:par>
                    <p:cTn id="87" fill="hold">
                      <p:stCondLst>
                        <p:cond delay="0"/>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down)">
                                      <p:cBhvr>
                                        <p:cTn id="91" dur="500"/>
                                        <p:tgtEl>
                                          <p:spTgt spid="21"/>
                                        </p:tgtEl>
                                      </p:cBhvr>
                                    </p:animEffect>
                                  </p:childTnLst>
                                </p:cTn>
                              </p:par>
                            </p:childTnLst>
                          </p:cTn>
                        </p:par>
                      </p:childTnLst>
                    </p:cTn>
                  </p:par>
                </p:childTnLst>
              </p:cTn>
              <p:nextCondLst>
                <p:cond evt="onClick" delay="0">
                  <p:tgtEl>
                    <p:spTgt spid="14"/>
                  </p:tgtEl>
                </p:cond>
              </p:nextCondLst>
            </p:seq>
            <p:seq concurrent="1" nextAc="seek">
              <p:cTn id="92" restart="whenNotActive" fill="hold" evtFilter="cancelBubble" nodeType="interactiveSeq">
                <p:stCondLst>
                  <p:cond evt="onClick" delay="0">
                    <p:tgtEl>
                      <p:spTgt spid="21"/>
                    </p:tgtEl>
                  </p:cond>
                </p:stCondLst>
                <p:endSync evt="end" delay="0">
                  <p:rtn val="all"/>
                </p:endSync>
                <p:childTnLst>
                  <p:par>
                    <p:cTn id="93" fill="hold">
                      <p:stCondLst>
                        <p:cond delay="0"/>
                      </p:stCondLst>
                      <p:childTnLst>
                        <p:par>
                          <p:cTn id="94" fill="hold">
                            <p:stCondLst>
                              <p:cond delay="0"/>
                            </p:stCondLst>
                            <p:childTnLst>
                              <p:par>
                                <p:cTn id="95" presetID="9" presetClass="exit" presetSubtype="0" fill="hold" grpId="1" nodeType="clickEffect">
                                  <p:stCondLst>
                                    <p:cond delay="0"/>
                                  </p:stCondLst>
                                  <p:childTnLst>
                                    <p:animEffect transition="out" filter="dissolve">
                                      <p:cBhvr>
                                        <p:cTn id="96" dur="500"/>
                                        <p:tgtEl>
                                          <p:spTgt spid="21"/>
                                        </p:tgtEl>
                                      </p:cBhvr>
                                    </p:animEffect>
                                    <p:set>
                                      <p:cBhvr>
                                        <p:cTn id="9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98" restart="whenNotActive" fill="hold" evtFilter="cancelBubble" nodeType="interactiveSeq">
                <p:stCondLst>
                  <p:cond evt="onClick" delay="0">
                    <p:tgtEl>
                      <p:spTgt spid="15"/>
                    </p:tgtEl>
                  </p:cond>
                </p:stCondLst>
                <p:endSync evt="end" delay="0">
                  <p:rtn val="all"/>
                </p:endSync>
                <p:childTnLst>
                  <p:par>
                    <p:cTn id="99" fill="hold">
                      <p:stCondLst>
                        <p:cond delay="0"/>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down)">
                                      <p:cBhvr>
                                        <p:cTn id="103" dur="500"/>
                                        <p:tgtEl>
                                          <p:spTgt spid="22"/>
                                        </p:tgtEl>
                                      </p:cBhvr>
                                    </p:animEffect>
                                  </p:childTnLst>
                                </p:cTn>
                              </p:par>
                            </p:childTnLst>
                          </p:cTn>
                        </p:par>
                      </p:childTnLst>
                    </p:cTn>
                  </p:par>
                </p:childTnLst>
              </p:cTn>
              <p:nextCondLst>
                <p:cond evt="onClick" delay="0">
                  <p:tgtEl>
                    <p:spTgt spid="15"/>
                  </p:tgtEl>
                </p:cond>
              </p:nextCondLst>
            </p:seq>
            <p:seq concurrent="1" nextAc="seek">
              <p:cTn id="104" restart="whenNotActive" fill="hold" evtFilter="cancelBubble" nodeType="interactiveSeq">
                <p:stCondLst>
                  <p:cond evt="onClick" delay="0">
                    <p:tgtEl>
                      <p:spTgt spid="22"/>
                    </p:tgtEl>
                  </p:cond>
                </p:stCondLst>
                <p:endSync evt="end" delay="0">
                  <p:rtn val="all"/>
                </p:endSync>
                <p:childTnLst>
                  <p:par>
                    <p:cTn id="105" fill="hold">
                      <p:stCondLst>
                        <p:cond delay="0"/>
                      </p:stCondLst>
                      <p:childTnLst>
                        <p:par>
                          <p:cTn id="106" fill="hold">
                            <p:stCondLst>
                              <p:cond delay="0"/>
                            </p:stCondLst>
                            <p:childTnLst>
                              <p:par>
                                <p:cTn id="107" presetID="9" presetClass="exit" presetSubtype="0" fill="hold" grpId="1" nodeType="clickEffect">
                                  <p:stCondLst>
                                    <p:cond delay="0"/>
                                  </p:stCondLst>
                                  <p:childTnLst>
                                    <p:animEffect transition="out" filter="dissolve">
                                      <p:cBhvr>
                                        <p:cTn id="108" dur="500"/>
                                        <p:tgtEl>
                                          <p:spTgt spid="22"/>
                                        </p:tgtEl>
                                      </p:cBhvr>
                                    </p:animEffect>
                                    <p:set>
                                      <p:cBhvr>
                                        <p:cTn id="109"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6" grpId="0" animBg="1"/>
      <p:bldP spid="6" grpId="1" animBg="1"/>
      <p:bldP spid="8" grpId="0" animBg="1"/>
      <p:bldP spid="8"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229600" cy="1143000"/>
          </a:xfrm>
        </p:spPr>
        <p:txBody>
          <a:bodyPr>
            <a:normAutofit/>
          </a:bodyPr>
          <a:lstStyle/>
          <a:p>
            <a:r>
              <a:rPr lang="ru-RU" sz="5400" b="1" dirty="0" smtClean="0">
                <a:solidFill>
                  <a:srgbClr val="7030A0"/>
                </a:solidFill>
              </a:rPr>
              <a:t>Использование рек</a:t>
            </a:r>
            <a:endParaRPr lang="ru-RU" sz="5400" b="1" dirty="0">
              <a:solidFill>
                <a:srgbClr val="7030A0"/>
              </a:solidFill>
            </a:endParaRPr>
          </a:p>
        </p:txBody>
      </p:sp>
      <p:sp>
        <p:nvSpPr>
          <p:cNvPr id="5" name="Управляющая кнопка: назад 4">
            <a:hlinkClick r:id="rId3" action="ppaction://hlinksldjump" highlightClick="1"/>
          </p:cNvPr>
          <p:cNvSpPr/>
          <p:nvPr/>
        </p:nvSpPr>
        <p:spPr>
          <a:xfrm>
            <a:off x="4211960" y="6453336"/>
            <a:ext cx="792088" cy="404664"/>
          </a:xfrm>
          <a:prstGeom prst="actionButtonBackPrevious">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6" name="Group 26"/>
          <p:cNvGrpSpPr>
            <a:grpSpLocks/>
          </p:cNvGrpSpPr>
          <p:nvPr/>
        </p:nvGrpSpPr>
        <p:grpSpPr bwMode="auto">
          <a:xfrm>
            <a:off x="827584" y="1196752"/>
            <a:ext cx="7848600" cy="4079875"/>
            <a:chOff x="521" y="1273"/>
            <a:chExt cx="4944" cy="2570"/>
          </a:xfrm>
        </p:grpSpPr>
        <p:grpSp>
          <p:nvGrpSpPr>
            <p:cNvPr id="27" name="Group 20"/>
            <p:cNvGrpSpPr>
              <a:grpSpLocks/>
            </p:cNvGrpSpPr>
            <p:nvPr/>
          </p:nvGrpSpPr>
          <p:grpSpPr bwMode="auto">
            <a:xfrm>
              <a:off x="521" y="1842"/>
              <a:ext cx="3629" cy="1518"/>
              <a:chOff x="521" y="1842"/>
              <a:chExt cx="3629" cy="1518"/>
            </a:xfrm>
          </p:grpSpPr>
          <p:sp>
            <p:nvSpPr>
              <p:cNvPr id="33" name="Rectangle 4"/>
              <p:cNvSpPr>
                <a:spLocks noChangeArrowheads="1"/>
              </p:cNvSpPr>
              <p:nvPr/>
            </p:nvSpPr>
            <p:spPr bwMode="auto">
              <a:xfrm>
                <a:off x="2480" y="2387"/>
                <a:ext cx="824" cy="327"/>
              </a:xfrm>
              <a:prstGeom prst="rect">
                <a:avLst/>
              </a:prstGeom>
              <a:noFill/>
              <a:ln w="9525" algn="ctr">
                <a:noFill/>
                <a:miter lim="800000"/>
                <a:headEnd/>
                <a:tailEnd/>
              </a:ln>
              <a:effectLst/>
            </p:spPr>
            <p:txBody>
              <a:bodyPr>
                <a:spAutoFit/>
              </a:bodyPr>
              <a:lstStyle/>
              <a:p>
                <a:pPr algn="ctr"/>
                <a:r>
                  <a:rPr lang="ru-RU" sz="2800" b="1" dirty="0">
                    <a:solidFill>
                      <a:srgbClr val="FF0000"/>
                    </a:solidFill>
                    <a:effectLst>
                      <a:outerShdw blurRad="38100" dist="38100" dir="2700000" algn="tl">
                        <a:srgbClr val="000000"/>
                      </a:outerShdw>
                    </a:effectLst>
                  </a:rPr>
                  <a:t>Река</a:t>
                </a:r>
              </a:p>
            </p:txBody>
          </p:sp>
          <p:sp>
            <p:nvSpPr>
              <p:cNvPr id="34" name="Oval 5"/>
              <p:cNvSpPr>
                <a:spLocks noChangeArrowheads="1"/>
              </p:cNvSpPr>
              <p:nvPr/>
            </p:nvSpPr>
            <p:spPr bwMode="auto">
              <a:xfrm>
                <a:off x="2361" y="2234"/>
                <a:ext cx="1043" cy="680"/>
              </a:xfrm>
              <a:prstGeom prst="ellipse">
                <a:avLst/>
              </a:prstGeom>
              <a:noFill/>
              <a:ln w="9525" algn="ctr">
                <a:solidFill>
                  <a:schemeClr val="tx1"/>
                </a:solidFill>
                <a:round/>
                <a:headEnd/>
                <a:tailEnd/>
              </a:ln>
              <a:effectLst/>
            </p:spPr>
            <p:txBody>
              <a:bodyPr wrap="none" anchor="ctr"/>
              <a:lstStyle/>
              <a:p>
                <a:endParaRPr lang="ru-RU">
                  <a:solidFill>
                    <a:srgbClr val="002060"/>
                  </a:solidFill>
                </a:endParaRPr>
              </a:p>
            </p:txBody>
          </p:sp>
          <p:sp>
            <p:nvSpPr>
              <p:cNvPr id="35" name="Line 7"/>
              <p:cNvSpPr>
                <a:spLocks noChangeShapeType="1"/>
              </p:cNvSpPr>
              <p:nvPr/>
            </p:nvSpPr>
            <p:spPr bwMode="auto">
              <a:xfrm flipH="1" flipV="1">
                <a:off x="1655" y="2115"/>
                <a:ext cx="635" cy="318"/>
              </a:xfrm>
              <a:prstGeom prst="line">
                <a:avLst/>
              </a:prstGeom>
              <a:noFill/>
              <a:ln w="9525">
                <a:solidFill>
                  <a:schemeClr val="tx1"/>
                </a:solidFill>
                <a:round/>
                <a:headEnd/>
                <a:tailEnd type="triangle" w="med" len="med"/>
              </a:ln>
              <a:effectLst/>
            </p:spPr>
            <p:txBody>
              <a:bodyPr/>
              <a:lstStyle/>
              <a:p>
                <a:endParaRPr lang="ru-RU">
                  <a:solidFill>
                    <a:srgbClr val="002060"/>
                  </a:solidFill>
                </a:endParaRPr>
              </a:p>
            </p:txBody>
          </p:sp>
          <p:sp>
            <p:nvSpPr>
              <p:cNvPr id="36" name="Line 8"/>
              <p:cNvSpPr>
                <a:spLocks noChangeShapeType="1"/>
              </p:cNvSpPr>
              <p:nvPr/>
            </p:nvSpPr>
            <p:spPr bwMode="auto">
              <a:xfrm flipH="1">
                <a:off x="1701" y="2750"/>
                <a:ext cx="589" cy="226"/>
              </a:xfrm>
              <a:prstGeom prst="line">
                <a:avLst/>
              </a:prstGeom>
              <a:noFill/>
              <a:ln w="9525">
                <a:solidFill>
                  <a:schemeClr val="tx1"/>
                </a:solidFill>
                <a:round/>
                <a:headEnd/>
                <a:tailEnd type="triangle" w="med" len="med"/>
              </a:ln>
              <a:effectLst/>
            </p:spPr>
            <p:txBody>
              <a:bodyPr/>
              <a:lstStyle/>
              <a:p>
                <a:endParaRPr lang="ru-RU">
                  <a:solidFill>
                    <a:srgbClr val="002060"/>
                  </a:solidFill>
                </a:endParaRPr>
              </a:p>
            </p:txBody>
          </p:sp>
          <p:sp>
            <p:nvSpPr>
              <p:cNvPr id="37" name="Line 10"/>
              <p:cNvSpPr>
                <a:spLocks noChangeShapeType="1"/>
              </p:cNvSpPr>
              <p:nvPr/>
            </p:nvSpPr>
            <p:spPr bwMode="auto">
              <a:xfrm>
                <a:off x="3470" y="2704"/>
                <a:ext cx="590" cy="226"/>
              </a:xfrm>
              <a:prstGeom prst="line">
                <a:avLst/>
              </a:prstGeom>
              <a:noFill/>
              <a:ln w="9525">
                <a:solidFill>
                  <a:schemeClr val="tx1"/>
                </a:solidFill>
                <a:round/>
                <a:headEnd/>
                <a:tailEnd type="triangle" w="med" len="med"/>
              </a:ln>
              <a:effectLst/>
            </p:spPr>
            <p:txBody>
              <a:bodyPr/>
              <a:lstStyle/>
              <a:p>
                <a:endParaRPr lang="ru-RU">
                  <a:solidFill>
                    <a:srgbClr val="002060"/>
                  </a:solidFill>
                </a:endParaRPr>
              </a:p>
            </p:txBody>
          </p:sp>
          <p:sp>
            <p:nvSpPr>
              <p:cNvPr id="38" name="Line 12"/>
              <p:cNvSpPr>
                <a:spLocks noChangeShapeType="1"/>
              </p:cNvSpPr>
              <p:nvPr/>
            </p:nvSpPr>
            <p:spPr bwMode="auto">
              <a:xfrm flipV="1">
                <a:off x="3470" y="2115"/>
                <a:ext cx="680" cy="272"/>
              </a:xfrm>
              <a:prstGeom prst="line">
                <a:avLst/>
              </a:prstGeom>
              <a:noFill/>
              <a:ln w="9525">
                <a:solidFill>
                  <a:schemeClr val="tx1"/>
                </a:solidFill>
                <a:round/>
                <a:headEnd/>
                <a:tailEnd type="triangle" w="med" len="med"/>
              </a:ln>
              <a:effectLst/>
            </p:spPr>
            <p:txBody>
              <a:bodyPr/>
              <a:lstStyle/>
              <a:p>
                <a:endParaRPr lang="ru-RU">
                  <a:solidFill>
                    <a:srgbClr val="002060"/>
                  </a:solidFill>
                </a:endParaRPr>
              </a:p>
            </p:txBody>
          </p:sp>
          <p:sp>
            <p:nvSpPr>
              <p:cNvPr id="39" name="Line 13"/>
              <p:cNvSpPr>
                <a:spLocks noChangeShapeType="1"/>
              </p:cNvSpPr>
              <p:nvPr/>
            </p:nvSpPr>
            <p:spPr bwMode="auto">
              <a:xfrm flipH="1">
                <a:off x="2353" y="2997"/>
                <a:ext cx="272" cy="363"/>
              </a:xfrm>
              <a:prstGeom prst="line">
                <a:avLst/>
              </a:prstGeom>
              <a:noFill/>
              <a:ln w="9525">
                <a:solidFill>
                  <a:schemeClr val="tx1"/>
                </a:solidFill>
                <a:round/>
                <a:headEnd/>
                <a:tailEnd type="triangle" w="med" len="med"/>
              </a:ln>
              <a:effectLst/>
            </p:spPr>
            <p:txBody>
              <a:bodyPr/>
              <a:lstStyle/>
              <a:p>
                <a:endParaRPr lang="ru-RU">
                  <a:solidFill>
                    <a:srgbClr val="002060"/>
                  </a:solidFill>
                </a:endParaRPr>
              </a:p>
            </p:txBody>
          </p:sp>
          <p:sp>
            <p:nvSpPr>
              <p:cNvPr id="40" name="Line 14"/>
              <p:cNvSpPr>
                <a:spLocks noChangeShapeType="1"/>
              </p:cNvSpPr>
              <p:nvPr/>
            </p:nvSpPr>
            <p:spPr bwMode="auto">
              <a:xfrm>
                <a:off x="3198" y="2976"/>
                <a:ext cx="272" cy="363"/>
              </a:xfrm>
              <a:prstGeom prst="line">
                <a:avLst/>
              </a:prstGeom>
              <a:noFill/>
              <a:ln w="9525">
                <a:solidFill>
                  <a:schemeClr val="tx1"/>
                </a:solidFill>
                <a:round/>
                <a:headEnd/>
                <a:tailEnd type="triangle" w="med" len="med"/>
              </a:ln>
              <a:effectLst/>
            </p:spPr>
            <p:txBody>
              <a:bodyPr/>
              <a:lstStyle/>
              <a:p>
                <a:endParaRPr lang="ru-RU">
                  <a:solidFill>
                    <a:srgbClr val="002060"/>
                  </a:solidFill>
                </a:endParaRPr>
              </a:p>
            </p:txBody>
          </p:sp>
          <p:sp>
            <p:nvSpPr>
              <p:cNvPr id="41" name="Line 16"/>
              <p:cNvSpPr>
                <a:spLocks noChangeShapeType="1"/>
              </p:cNvSpPr>
              <p:nvPr/>
            </p:nvSpPr>
            <p:spPr bwMode="auto">
              <a:xfrm flipV="1">
                <a:off x="2880" y="1842"/>
                <a:ext cx="0" cy="273"/>
              </a:xfrm>
              <a:prstGeom prst="line">
                <a:avLst/>
              </a:prstGeom>
              <a:noFill/>
              <a:ln w="9525">
                <a:solidFill>
                  <a:schemeClr val="tx1"/>
                </a:solidFill>
                <a:round/>
                <a:headEnd/>
                <a:tailEnd type="triangle" w="med" len="med"/>
              </a:ln>
              <a:effectLst/>
            </p:spPr>
            <p:txBody>
              <a:bodyPr/>
              <a:lstStyle/>
              <a:p>
                <a:endParaRPr lang="ru-RU">
                  <a:solidFill>
                    <a:srgbClr val="002060"/>
                  </a:solidFill>
                </a:endParaRPr>
              </a:p>
            </p:txBody>
          </p:sp>
          <p:sp>
            <p:nvSpPr>
              <p:cNvPr id="42" name="Rectangle 18"/>
              <p:cNvSpPr>
                <a:spLocks noChangeArrowheads="1"/>
              </p:cNvSpPr>
              <p:nvPr/>
            </p:nvSpPr>
            <p:spPr bwMode="auto">
              <a:xfrm>
                <a:off x="521" y="1842"/>
                <a:ext cx="1044" cy="528"/>
              </a:xfrm>
              <a:prstGeom prst="rect">
                <a:avLst/>
              </a:prstGeom>
              <a:noFill/>
              <a:ln w="12700" algn="ctr">
                <a:solidFill>
                  <a:schemeClr val="tx1"/>
                </a:solidFill>
                <a:miter lim="800000"/>
                <a:headEnd/>
                <a:tailEnd/>
              </a:ln>
              <a:effectLst/>
            </p:spPr>
            <p:txBody>
              <a:bodyPr>
                <a:spAutoFit/>
              </a:bodyPr>
              <a:lstStyle/>
              <a:p>
                <a:pPr algn="ctr"/>
                <a:r>
                  <a:rPr lang="ru-RU" sz="1600" b="1" dirty="0">
                    <a:solidFill>
                      <a:srgbClr val="002060"/>
                    </a:solidFill>
                    <a:effectLst>
                      <a:outerShdw blurRad="38100" dist="38100" dir="2700000" algn="tl">
                        <a:srgbClr val="000000"/>
                      </a:outerShdw>
                    </a:effectLst>
                  </a:rPr>
                  <a:t>перевозка пассажиров и грузов</a:t>
                </a:r>
              </a:p>
            </p:txBody>
          </p:sp>
          <p:sp>
            <p:nvSpPr>
              <p:cNvPr id="43" name="Rectangle 19"/>
              <p:cNvSpPr>
                <a:spLocks noChangeArrowheads="1"/>
              </p:cNvSpPr>
              <p:nvPr/>
            </p:nvSpPr>
            <p:spPr bwMode="auto">
              <a:xfrm>
                <a:off x="567" y="2795"/>
                <a:ext cx="1043" cy="374"/>
              </a:xfrm>
              <a:prstGeom prst="rect">
                <a:avLst/>
              </a:prstGeom>
              <a:noFill/>
              <a:ln w="12700" algn="ctr">
                <a:solidFill>
                  <a:schemeClr val="tx1"/>
                </a:solidFill>
                <a:miter lim="800000"/>
                <a:headEnd/>
                <a:tailEnd/>
              </a:ln>
              <a:effectLst/>
            </p:spPr>
            <p:txBody>
              <a:bodyPr>
                <a:spAutoFit/>
              </a:bodyPr>
              <a:lstStyle/>
              <a:p>
                <a:pPr algn="ctr"/>
                <a:r>
                  <a:rPr lang="ru-RU" sz="1600" b="1">
                    <a:solidFill>
                      <a:srgbClr val="002060"/>
                    </a:solidFill>
                    <a:effectLst>
                      <a:outerShdw blurRad="38100" dist="38100" dir="2700000" algn="tl">
                        <a:srgbClr val="000000"/>
                      </a:outerShdw>
                    </a:effectLst>
                  </a:rPr>
                  <a:t>рыболовство и охота</a:t>
                </a:r>
              </a:p>
            </p:txBody>
          </p:sp>
        </p:grpSp>
        <p:sp>
          <p:nvSpPr>
            <p:cNvPr id="28" name="Rectangle 21"/>
            <p:cNvSpPr>
              <a:spLocks noChangeArrowheads="1"/>
            </p:cNvSpPr>
            <p:nvPr/>
          </p:nvSpPr>
          <p:spPr bwMode="auto">
            <a:xfrm>
              <a:off x="1791" y="3475"/>
              <a:ext cx="1044" cy="368"/>
            </a:xfrm>
            <a:prstGeom prst="rect">
              <a:avLst/>
            </a:prstGeom>
            <a:noFill/>
            <a:ln w="12700" algn="ctr">
              <a:solidFill>
                <a:schemeClr val="tx1"/>
              </a:solidFill>
              <a:miter lim="800000"/>
              <a:headEnd/>
              <a:tailEnd/>
            </a:ln>
            <a:effectLst/>
          </p:spPr>
          <p:txBody>
            <a:bodyPr>
              <a:spAutoFit/>
            </a:bodyPr>
            <a:lstStyle/>
            <a:p>
              <a:pPr algn="ctr"/>
              <a:r>
                <a:rPr lang="ru-RU" sz="1600" b="1">
                  <a:solidFill>
                    <a:srgbClr val="002060"/>
                  </a:solidFill>
                  <a:effectLst>
                    <a:outerShdw blurRad="38100" dist="38100" dir="2700000" algn="tl">
                      <a:srgbClr val="000000"/>
                    </a:outerShdw>
                  </a:effectLst>
                </a:rPr>
                <a:t>для питья и бытовых нужд</a:t>
              </a:r>
            </a:p>
          </p:txBody>
        </p:sp>
        <p:sp>
          <p:nvSpPr>
            <p:cNvPr id="29" name="Rectangle 22"/>
            <p:cNvSpPr>
              <a:spLocks noChangeArrowheads="1"/>
            </p:cNvSpPr>
            <p:nvPr/>
          </p:nvSpPr>
          <p:spPr bwMode="auto">
            <a:xfrm>
              <a:off x="3016" y="3566"/>
              <a:ext cx="1361" cy="213"/>
            </a:xfrm>
            <a:prstGeom prst="rect">
              <a:avLst/>
            </a:prstGeom>
            <a:noFill/>
            <a:ln w="12700" algn="ctr">
              <a:solidFill>
                <a:schemeClr val="tx1"/>
              </a:solidFill>
              <a:miter lim="800000"/>
              <a:headEnd/>
              <a:tailEnd/>
            </a:ln>
            <a:effectLst/>
          </p:spPr>
          <p:txBody>
            <a:bodyPr>
              <a:spAutoFit/>
            </a:bodyPr>
            <a:lstStyle/>
            <a:p>
              <a:pPr algn="ctr"/>
              <a:r>
                <a:rPr lang="ru-RU" sz="1600" b="1">
                  <a:solidFill>
                    <a:srgbClr val="002060"/>
                  </a:solidFill>
                  <a:effectLst>
                    <a:outerShdw blurRad="38100" dist="38100" dir="2700000" algn="tl">
                      <a:srgbClr val="000000"/>
                    </a:outerShdw>
                  </a:effectLst>
                </a:rPr>
                <a:t>в промышленности</a:t>
              </a:r>
            </a:p>
          </p:txBody>
        </p:sp>
        <p:sp>
          <p:nvSpPr>
            <p:cNvPr id="30" name="Rectangle 23"/>
            <p:cNvSpPr>
              <a:spLocks noChangeArrowheads="1"/>
            </p:cNvSpPr>
            <p:nvPr/>
          </p:nvSpPr>
          <p:spPr bwMode="auto">
            <a:xfrm>
              <a:off x="4150" y="2750"/>
              <a:ext cx="1044" cy="374"/>
            </a:xfrm>
            <a:prstGeom prst="rect">
              <a:avLst/>
            </a:prstGeom>
            <a:noFill/>
            <a:ln w="12700" algn="ctr">
              <a:solidFill>
                <a:schemeClr val="tx1"/>
              </a:solidFill>
              <a:miter lim="800000"/>
              <a:headEnd/>
              <a:tailEnd/>
            </a:ln>
            <a:effectLst/>
          </p:spPr>
          <p:txBody>
            <a:bodyPr>
              <a:spAutoFit/>
            </a:bodyPr>
            <a:lstStyle/>
            <a:p>
              <a:pPr algn="ctr"/>
              <a:r>
                <a:rPr lang="ru-RU" sz="1600" b="1">
                  <a:solidFill>
                    <a:srgbClr val="002060"/>
                  </a:solidFill>
                  <a:effectLst>
                    <a:outerShdw blurRad="38100" dist="38100" dir="2700000" algn="tl">
                      <a:srgbClr val="000000"/>
                    </a:outerShdw>
                  </a:effectLst>
                </a:rPr>
                <a:t>орошение земель</a:t>
              </a:r>
            </a:p>
          </p:txBody>
        </p:sp>
        <p:sp>
          <p:nvSpPr>
            <p:cNvPr id="31" name="Rectangle 24"/>
            <p:cNvSpPr>
              <a:spLocks noChangeArrowheads="1"/>
            </p:cNvSpPr>
            <p:nvPr/>
          </p:nvSpPr>
          <p:spPr bwMode="auto">
            <a:xfrm>
              <a:off x="4241" y="1933"/>
              <a:ext cx="1224" cy="374"/>
            </a:xfrm>
            <a:prstGeom prst="rect">
              <a:avLst/>
            </a:prstGeom>
            <a:noFill/>
            <a:ln w="12700" algn="ctr">
              <a:solidFill>
                <a:schemeClr val="tx1"/>
              </a:solidFill>
              <a:miter lim="800000"/>
              <a:headEnd/>
              <a:tailEnd/>
            </a:ln>
            <a:effectLst/>
          </p:spPr>
          <p:txBody>
            <a:bodyPr>
              <a:spAutoFit/>
            </a:bodyPr>
            <a:lstStyle/>
            <a:p>
              <a:pPr algn="ctr"/>
              <a:r>
                <a:rPr lang="ru-RU" sz="1600" b="1">
                  <a:solidFill>
                    <a:srgbClr val="002060"/>
                  </a:solidFill>
                  <a:effectLst>
                    <a:outerShdw blurRad="38100" dist="38100" dir="2700000" algn="tl">
                      <a:srgbClr val="000000"/>
                    </a:outerShdw>
                  </a:effectLst>
                </a:rPr>
                <a:t>выработка электроэнергии</a:t>
              </a:r>
            </a:p>
          </p:txBody>
        </p:sp>
        <p:sp>
          <p:nvSpPr>
            <p:cNvPr id="32" name="Rectangle 25"/>
            <p:cNvSpPr>
              <a:spLocks noChangeArrowheads="1"/>
            </p:cNvSpPr>
            <p:nvPr/>
          </p:nvSpPr>
          <p:spPr bwMode="auto">
            <a:xfrm>
              <a:off x="2356" y="1273"/>
              <a:ext cx="1044" cy="528"/>
            </a:xfrm>
            <a:prstGeom prst="rect">
              <a:avLst/>
            </a:prstGeom>
            <a:noFill/>
            <a:ln w="12700" algn="ctr">
              <a:solidFill>
                <a:schemeClr val="tx1"/>
              </a:solidFill>
              <a:miter lim="800000"/>
              <a:headEnd/>
              <a:tailEnd/>
            </a:ln>
            <a:effectLst/>
          </p:spPr>
          <p:txBody>
            <a:bodyPr>
              <a:spAutoFit/>
            </a:bodyPr>
            <a:lstStyle/>
            <a:p>
              <a:pPr algn="ctr"/>
              <a:r>
                <a:rPr lang="ru-RU" sz="1600" b="1" dirty="0">
                  <a:solidFill>
                    <a:srgbClr val="002060"/>
                  </a:solidFill>
                  <a:effectLst>
                    <a:outerShdw blurRad="38100" dist="38100" dir="2700000" algn="tl">
                      <a:srgbClr val="000000"/>
                    </a:outerShdw>
                  </a:effectLst>
                </a:rPr>
                <a:t>место отдыха и занятия спортом</a:t>
              </a:r>
            </a:p>
          </p:txBody>
        </p:sp>
      </p:grpSp>
      <p:sp>
        <p:nvSpPr>
          <p:cNvPr id="44" name="Управляющая кнопка: фильм 43">
            <a:hlinkClick r:id="" action="ppaction://noaction" highlightClick="1"/>
          </p:cNvPr>
          <p:cNvSpPr/>
          <p:nvPr/>
        </p:nvSpPr>
        <p:spPr>
          <a:xfrm>
            <a:off x="7668344" y="5877272"/>
            <a:ext cx="1080120" cy="72008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TextBox 44"/>
          <p:cNvSpPr txBox="1"/>
          <p:nvPr/>
        </p:nvSpPr>
        <p:spPr>
          <a:xfrm>
            <a:off x="7524328" y="5229200"/>
            <a:ext cx="1368152" cy="646331"/>
          </a:xfrm>
          <a:prstGeom prst="rect">
            <a:avLst/>
          </a:prstGeom>
          <a:noFill/>
        </p:spPr>
        <p:txBody>
          <a:bodyPr wrap="square" rtlCol="0">
            <a:spAutoFit/>
          </a:bodyPr>
          <a:lstStyle/>
          <a:p>
            <a:pPr algn="ctr"/>
            <a:r>
              <a:rPr lang="ru-RU" dirty="0" smtClean="0">
                <a:solidFill>
                  <a:srgbClr val="FF0000"/>
                </a:solidFill>
              </a:rPr>
              <a:t>Стихийные бедствия</a:t>
            </a:r>
            <a:endParaRPr lang="ru-RU" dirty="0">
              <a:solidFill>
                <a:srgbClr val="FF0000"/>
              </a:solidFill>
            </a:endParaRPr>
          </a:p>
        </p:txBody>
      </p:sp>
      <p:sp>
        <p:nvSpPr>
          <p:cNvPr id="46" name="Содержимое 45"/>
          <p:cNvSpPr>
            <a:spLocks noGrp="1"/>
          </p:cNvSpPr>
          <p:nvPr>
            <p:ph idx="1"/>
          </p:nvPr>
        </p:nvSpPr>
        <p:spPr/>
        <p:txBody>
          <a:bodyPr/>
          <a:lstStyle/>
          <a:p>
            <a:endParaRPr lang="ru-RU"/>
          </a:p>
        </p:txBody>
      </p:sp>
      <p:pic>
        <p:nvPicPr>
          <p:cNvPr id="47" name="наводнение.avi">
            <a:hlinkClick r:id="" action="ppaction://media"/>
          </p:cNvPr>
          <p:cNvPicPr>
            <a:picLocks noRot="1" noChangeAspect="1"/>
          </p:cNvPicPr>
          <p:nvPr>
            <a:videoFile r:link="rId1"/>
          </p:nvPr>
        </p:nvPicPr>
        <p:blipFill>
          <a:blip r:embed="rId4" cstate="email"/>
          <a:stretch>
            <a:fillRect/>
          </a:stretch>
        </p:blipFill>
        <p:spPr>
          <a:xfrm>
            <a:off x="323528" y="0"/>
            <a:ext cx="8352928" cy="626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p:cTn id="10" fill="hold" display="0">
                  <p:stCondLst>
                    <p:cond delay="indefinite"/>
                  </p:stCondLst>
                  <p:endCondLst>
                    <p:cond evt="onNext" delay="0">
                      <p:tgtEl>
                        <p:sldTgt/>
                      </p:tgtEl>
                    </p:cond>
                    <p:cond evt="onPrev" delay="0">
                      <p:tgtEl>
                        <p:sldTgt/>
                      </p:tgtEl>
                    </p:cond>
                  </p:endCondLst>
                </p:cTn>
                <p:tgtEl>
                  <p:spTgt spid="47"/>
                </p:tgtEl>
              </p:cMediaNode>
            </p:video>
            <p:seq concurrent="1" nextAc="seek">
              <p:cTn id="11" restart="whenNotActive" fill="hold" evtFilter="cancelBubble" nodeType="interactiveSeq">
                <p:stCondLst>
                  <p:cond evt="onClick" delay="0">
                    <p:tgtEl>
                      <p:spTgt spid="44"/>
                    </p:tgtEl>
                  </p:cond>
                </p:stCondLst>
                <p:endSync evt="end" delay="0">
                  <p:rtn val="all"/>
                </p:endSync>
                <p:childTnLst>
                  <p:par>
                    <p:cTn id="12" fill="hold">
                      <p:stCondLst>
                        <p:cond delay="0"/>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childTnLst>
                    </p:cTn>
                  </p:par>
                </p:childTnLst>
              </p:cTn>
              <p:nextCondLst>
                <p:cond evt="onClick" delay="0">
                  <p:tgtEl>
                    <p:spTgt spid="4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5362" name="Picture 2" descr="http://img-fotki.yandex.ru/get/6109/49989423.8/0_81823_45db1d14_L">
            <a:hlinkClick r:id="rId3" action="ppaction://hlinksldjump"/>
          </p:cNvPr>
          <p:cNvPicPr>
            <a:picLocks noChangeAspect="1" noChangeArrowheads="1" noCrop="1"/>
          </p:cNvPicPr>
          <p:nvPr/>
        </p:nvPicPr>
        <p:blipFill>
          <a:blip r:embed="rId4" cstate="email"/>
          <a:srcRect/>
          <a:stretch>
            <a:fillRect/>
          </a:stretch>
        </p:blipFill>
        <p:spPr bwMode="auto">
          <a:xfrm>
            <a:off x="179512" y="548680"/>
            <a:ext cx="2919242" cy="2160240"/>
          </a:xfrm>
          <a:prstGeom prst="rect">
            <a:avLst/>
          </a:prstGeom>
          <a:noFill/>
        </p:spPr>
      </p:pic>
      <p:pic>
        <p:nvPicPr>
          <p:cNvPr id="6" name="Picture 4" descr="http://img-fotki.yandex.ru/get/6208/49989423.14/0_81ffd_1f488218_L">
            <a:hlinkClick r:id="rId5" action="ppaction://hlinksldjump"/>
          </p:cNvPr>
          <p:cNvPicPr>
            <a:picLocks noChangeAspect="1" noChangeArrowheads="1" noCrop="1"/>
          </p:cNvPicPr>
          <p:nvPr/>
        </p:nvPicPr>
        <p:blipFill>
          <a:blip r:embed="rId6" cstate="email"/>
          <a:srcRect/>
          <a:stretch>
            <a:fillRect/>
          </a:stretch>
        </p:blipFill>
        <p:spPr bwMode="auto">
          <a:xfrm>
            <a:off x="6228184" y="692696"/>
            <a:ext cx="2520280" cy="1804521"/>
          </a:xfrm>
          <a:prstGeom prst="rect">
            <a:avLst/>
          </a:prstGeom>
          <a:noFill/>
          <a:ln w="190500">
            <a:solidFill>
              <a:schemeClr val="bg1"/>
            </a:solidFill>
          </a:ln>
        </p:spPr>
      </p:pic>
      <p:pic>
        <p:nvPicPr>
          <p:cNvPr id="7" name="Picture 4" descr="http://img-fotki.yandex.ru/get/6107/49989423.8/0_81826_b14f5161_L">
            <a:hlinkClick r:id="rId7" action="ppaction://hlinksldjump"/>
          </p:cNvPr>
          <p:cNvPicPr>
            <a:picLocks noChangeAspect="1" noChangeArrowheads="1" noCrop="1"/>
          </p:cNvPicPr>
          <p:nvPr/>
        </p:nvPicPr>
        <p:blipFill>
          <a:blip r:embed="rId8" cstate="email"/>
          <a:srcRect/>
          <a:stretch>
            <a:fillRect/>
          </a:stretch>
        </p:blipFill>
        <p:spPr bwMode="auto">
          <a:xfrm>
            <a:off x="467544" y="3140968"/>
            <a:ext cx="2319769" cy="3212976"/>
          </a:xfrm>
          <a:prstGeom prst="rect">
            <a:avLst/>
          </a:prstGeom>
          <a:noFill/>
          <a:ln w="76200">
            <a:solidFill>
              <a:srgbClr val="FFFFFF"/>
            </a:solidFill>
          </a:ln>
        </p:spPr>
      </p:pic>
      <p:pic>
        <p:nvPicPr>
          <p:cNvPr id="8" name="Picture 8" descr="http://img-fotki.yandex.ru/get/6302/49989423.1d/0_83051_642fe410_L">
            <a:hlinkClick r:id="rId9" action="ppaction://hlinksldjump"/>
          </p:cNvPr>
          <p:cNvPicPr>
            <a:picLocks noChangeAspect="1" noChangeArrowheads="1" noCrop="1"/>
          </p:cNvPicPr>
          <p:nvPr/>
        </p:nvPicPr>
        <p:blipFill>
          <a:blip r:embed="rId10" cstate="email"/>
          <a:srcRect/>
          <a:stretch>
            <a:fillRect/>
          </a:stretch>
        </p:blipFill>
        <p:spPr bwMode="auto">
          <a:xfrm>
            <a:off x="3563888" y="260648"/>
            <a:ext cx="2016224" cy="1818634"/>
          </a:xfrm>
          <a:prstGeom prst="rect">
            <a:avLst/>
          </a:prstGeom>
          <a:noFill/>
          <a:ln w="190500">
            <a:solidFill>
              <a:schemeClr val="bg1"/>
            </a:solidFill>
          </a:ln>
        </p:spPr>
      </p:pic>
      <p:pic>
        <p:nvPicPr>
          <p:cNvPr id="9" name="Picture 2" descr="Картинка 1 из 4610">
            <a:hlinkClick r:id="rId11" action="ppaction://hlinksldjump"/>
          </p:cNvPr>
          <p:cNvPicPr>
            <a:picLocks noChangeAspect="1" noChangeArrowheads="1"/>
          </p:cNvPicPr>
          <p:nvPr/>
        </p:nvPicPr>
        <p:blipFill>
          <a:blip r:embed="rId12" cstate="email"/>
          <a:srcRect/>
          <a:stretch>
            <a:fillRect/>
          </a:stretch>
        </p:blipFill>
        <p:spPr bwMode="auto">
          <a:xfrm>
            <a:off x="3347864" y="2564904"/>
            <a:ext cx="2448272" cy="1645993"/>
          </a:xfrm>
          <a:prstGeom prst="rect">
            <a:avLst/>
          </a:prstGeom>
          <a:noFill/>
          <a:ln w="190500">
            <a:solidFill>
              <a:srgbClr val="FFFFFF"/>
            </a:solidFill>
          </a:ln>
        </p:spPr>
      </p:pic>
      <p:sp>
        <p:nvSpPr>
          <p:cNvPr id="10" name="Прямоугольник 9"/>
          <p:cNvSpPr/>
          <p:nvPr/>
        </p:nvSpPr>
        <p:spPr>
          <a:xfrm>
            <a:off x="-180528" y="404664"/>
            <a:ext cx="3538803" cy="461665"/>
          </a:xfrm>
          <a:prstGeom prst="rect">
            <a:avLst/>
          </a:prstGeom>
          <a:noFill/>
        </p:spPr>
        <p:txBody>
          <a:bodyPr wrap="square" lIns="91440" tIns="45720" rIns="91440" bIns="45720">
            <a:spAutoFit/>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Структура реки</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1" name="Прямоугольник 10"/>
          <p:cNvSpPr/>
          <p:nvPr/>
        </p:nvSpPr>
        <p:spPr>
          <a:xfrm>
            <a:off x="3059832" y="0"/>
            <a:ext cx="3024335" cy="461665"/>
          </a:xfrm>
          <a:prstGeom prst="rect">
            <a:avLst/>
          </a:prstGeom>
          <a:noFill/>
        </p:spPr>
        <p:txBody>
          <a:bodyPr wrap="square" lIns="91440" tIns="45720" rIns="91440" bIns="45720">
            <a:spAutoFit/>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Профиль реки</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2" name="Прямоугольник 11"/>
          <p:cNvSpPr/>
          <p:nvPr/>
        </p:nvSpPr>
        <p:spPr>
          <a:xfrm>
            <a:off x="5605197" y="332656"/>
            <a:ext cx="3538803" cy="461665"/>
          </a:xfrm>
          <a:prstGeom prst="rect">
            <a:avLst/>
          </a:prstGeom>
          <a:noFill/>
        </p:spPr>
        <p:txBody>
          <a:bodyPr wrap="square" lIns="91440" tIns="45720" rIns="91440" bIns="45720">
            <a:spAutoFit/>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Характер течения</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4" name="Прямоугольник 13"/>
          <p:cNvSpPr/>
          <p:nvPr/>
        </p:nvSpPr>
        <p:spPr>
          <a:xfrm>
            <a:off x="-180528" y="2924944"/>
            <a:ext cx="3538803" cy="461665"/>
          </a:xfrm>
          <a:prstGeom prst="rect">
            <a:avLst/>
          </a:prstGeom>
          <a:noFill/>
        </p:spPr>
        <p:txBody>
          <a:bodyPr wrap="square" lIns="91440" tIns="45720" rIns="91440" bIns="45720">
            <a:spAutoFit/>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Питание реки</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5" name="Прямоугольник 14"/>
          <p:cNvSpPr/>
          <p:nvPr/>
        </p:nvSpPr>
        <p:spPr>
          <a:xfrm>
            <a:off x="2699792" y="2204864"/>
            <a:ext cx="3538803" cy="461665"/>
          </a:xfrm>
          <a:prstGeom prst="rect">
            <a:avLst/>
          </a:prstGeom>
          <a:noFill/>
        </p:spPr>
        <p:txBody>
          <a:bodyPr wrap="square" lIns="91440" tIns="45720" rIns="91440" bIns="45720">
            <a:spAutoFit/>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Пороги и водопады</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6" name="Picture 6" descr="http://img-fotki.yandex.ru/get/6106/49989423.8/0_81821_50879791_L">
            <a:hlinkClick r:id="rId13" action="ppaction://hlinksldjump"/>
          </p:cNvPr>
          <p:cNvPicPr>
            <a:picLocks noChangeAspect="1" noChangeArrowheads="1" noCrop="1"/>
          </p:cNvPicPr>
          <p:nvPr/>
        </p:nvPicPr>
        <p:blipFill>
          <a:blip r:embed="rId14" cstate="email"/>
          <a:srcRect/>
          <a:stretch>
            <a:fillRect/>
          </a:stretch>
        </p:blipFill>
        <p:spPr bwMode="auto">
          <a:xfrm>
            <a:off x="6588224" y="3294206"/>
            <a:ext cx="2160240" cy="2943106"/>
          </a:xfrm>
          <a:prstGeom prst="rect">
            <a:avLst/>
          </a:prstGeom>
          <a:noFill/>
          <a:ln w="190500">
            <a:solidFill>
              <a:srgbClr val="FFFFFF"/>
            </a:solidFill>
          </a:ln>
        </p:spPr>
      </p:pic>
      <p:sp>
        <p:nvSpPr>
          <p:cNvPr id="17" name="Прямоугольник 16"/>
          <p:cNvSpPr/>
          <p:nvPr/>
        </p:nvSpPr>
        <p:spPr>
          <a:xfrm>
            <a:off x="5605197" y="2924944"/>
            <a:ext cx="3538803" cy="523220"/>
          </a:xfrm>
          <a:prstGeom prst="rect">
            <a:avLst/>
          </a:prstGeom>
          <a:noFill/>
        </p:spPr>
        <p:txBody>
          <a:bodyPr wrap="square" lIns="91440" tIns="45720" rIns="91440" bIns="45720">
            <a:spAutoFit/>
          </a:bodyPr>
          <a:lstStyle/>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Режим</a:t>
            </a: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реки</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8" name="Управляющая кнопка: домой 17">
            <a:hlinkClick r:id="" action="ppaction://hlinkshowjump?jump=firstslide" highlightClick="1"/>
          </p:cNvPr>
          <p:cNvSpPr/>
          <p:nvPr/>
        </p:nvSpPr>
        <p:spPr>
          <a:xfrm>
            <a:off x="6156176" y="6309320"/>
            <a:ext cx="576064" cy="548680"/>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338" name="Picture 2" descr="http://www.nivagold.ru/raznoe2/detectiv/Detective/Photo%20022.gif"/>
          <p:cNvPicPr>
            <a:picLocks noChangeAspect="1" noChangeArrowheads="1"/>
          </p:cNvPicPr>
          <p:nvPr/>
        </p:nvPicPr>
        <p:blipFill>
          <a:blip r:embed="rId15" cstate="email"/>
          <a:srcRect/>
          <a:stretch>
            <a:fillRect/>
          </a:stretch>
        </p:blipFill>
        <p:spPr bwMode="auto">
          <a:xfrm>
            <a:off x="2339752" y="1844824"/>
            <a:ext cx="395536" cy="542195"/>
          </a:xfrm>
          <a:prstGeom prst="rect">
            <a:avLst/>
          </a:prstGeom>
          <a:noFill/>
        </p:spPr>
      </p:pic>
      <p:pic>
        <p:nvPicPr>
          <p:cNvPr id="19" name="Picture 2" descr="http://www.nivagold.ru/raznoe2/detectiv/Detective/Photo%20022.gif"/>
          <p:cNvPicPr>
            <a:picLocks noChangeAspect="1" noChangeArrowheads="1"/>
          </p:cNvPicPr>
          <p:nvPr/>
        </p:nvPicPr>
        <p:blipFill>
          <a:blip r:embed="rId15" cstate="email"/>
          <a:srcRect/>
          <a:stretch>
            <a:fillRect/>
          </a:stretch>
        </p:blipFill>
        <p:spPr bwMode="auto">
          <a:xfrm>
            <a:off x="5076056" y="1556792"/>
            <a:ext cx="395536" cy="542195"/>
          </a:xfrm>
          <a:prstGeom prst="rect">
            <a:avLst/>
          </a:prstGeom>
          <a:noFill/>
        </p:spPr>
      </p:pic>
      <p:pic>
        <p:nvPicPr>
          <p:cNvPr id="20" name="Picture 2" descr="http://www.nivagold.ru/raznoe2/detectiv/Detective/Photo%20022.gif"/>
          <p:cNvPicPr>
            <a:picLocks noChangeAspect="1" noChangeArrowheads="1"/>
          </p:cNvPicPr>
          <p:nvPr/>
        </p:nvPicPr>
        <p:blipFill>
          <a:blip r:embed="rId15" cstate="email"/>
          <a:srcRect/>
          <a:stretch>
            <a:fillRect/>
          </a:stretch>
        </p:blipFill>
        <p:spPr bwMode="auto">
          <a:xfrm>
            <a:off x="8172400" y="1988840"/>
            <a:ext cx="395536" cy="542195"/>
          </a:xfrm>
          <a:prstGeom prst="rect">
            <a:avLst/>
          </a:prstGeom>
          <a:noFill/>
        </p:spPr>
      </p:pic>
      <p:pic>
        <p:nvPicPr>
          <p:cNvPr id="21" name="Picture 2" descr="http://www.nivagold.ru/raznoe2/detectiv/Detective/Photo%20022.gif"/>
          <p:cNvPicPr>
            <a:picLocks noChangeAspect="1" noChangeArrowheads="1"/>
          </p:cNvPicPr>
          <p:nvPr/>
        </p:nvPicPr>
        <p:blipFill>
          <a:blip r:embed="rId15" cstate="email"/>
          <a:srcRect/>
          <a:stretch>
            <a:fillRect/>
          </a:stretch>
        </p:blipFill>
        <p:spPr bwMode="auto">
          <a:xfrm>
            <a:off x="2123728" y="5589240"/>
            <a:ext cx="395536" cy="542195"/>
          </a:xfrm>
          <a:prstGeom prst="rect">
            <a:avLst/>
          </a:prstGeom>
          <a:noFill/>
        </p:spPr>
      </p:pic>
      <p:pic>
        <p:nvPicPr>
          <p:cNvPr id="22" name="Picture 2" descr="http://www.nivagold.ru/raznoe2/detectiv/Detective/Photo%20022.gif"/>
          <p:cNvPicPr>
            <a:picLocks noChangeAspect="1" noChangeArrowheads="1"/>
          </p:cNvPicPr>
          <p:nvPr/>
        </p:nvPicPr>
        <p:blipFill>
          <a:blip r:embed="rId15" cstate="email"/>
          <a:srcRect/>
          <a:stretch>
            <a:fillRect/>
          </a:stretch>
        </p:blipFill>
        <p:spPr bwMode="auto">
          <a:xfrm>
            <a:off x="5292080" y="3645024"/>
            <a:ext cx="432048" cy="542195"/>
          </a:xfrm>
          <a:prstGeom prst="rect">
            <a:avLst/>
          </a:prstGeom>
          <a:noFill/>
        </p:spPr>
      </p:pic>
      <p:pic>
        <p:nvPicPr>
          <p:cNvPr id="23" name="Picture 2" descr="http://www.nivagold.ru/raznoe2/detectiv/Detective/Photo%20022.gif"/>
          <p:cNvPicPr>
            <a:picLocks noChangeAspect="1" noChangeArrowheads="1"/>
          </p:cNvPicPr>
          <p:nvPr/>
        </p:nvPicPr>
        <p:blipFill>
          <a:blip r:embed="rId15" cstate="email"/>
          <a:srcRect/>
          <a:stretch>
            <a:fillRect/>
          </a:stretch>
        </p:blipFill>
        <p:spPr bwMode="auto">
          <a:xfrm>
            <a:off x="8244408" y="5661248"/>
            <a:ext cx="395536" cy="542195"/>
          </a:xfrm>
          <a:prstGeom prst="rect">
            <a:avLst/>
          </a:prstGeom>
          <a:noFill/>
        </p:spPr>
      </p:pic>
      <p:pic>
        <p:nvPicPr>
          <p:cNvPr id="24" name="Picture 2" descr="http://img-fotki.yandex.ru/get/6106/49989423.8/0_8181e_c9b30291_L">
            <a:hlinkClick r:id="rId16" action="ppaction://hlinksldjump"/>
          </p:cNvPr>
          <p:cNvPicPr>
            <a:picLocks noChangeAspect="1" noChangeArrowheads="1" noCrop="1"/>
          </p:cNvPicPr>
          <p:nvPr/>
        </p:nvPicPr>
        <p:blipFill>
          <a:blip r:embed="rId17" cstate="email"/>
          <a:srcRect/>
          <a:stretch>
            <a:fillRect/>
          </a:stretch>
        </p:blipFill>
        <p:spPr bwMode="auto">
          <a:xfrm>
            <a:off x="3491880" y="4725144"/>
            <a:ext cx="2232248" cy="1924198"/>
          </a:xfrm>
          <a:prstGeom prst="rect">
            <a:avLst/>
          </a:prstGeom>
          <a:noFill/>
          <a:ln w="190500">
            <a:solidFill>
              <a:srgbClr val="FFFFFF"/>
            </a:solidFill>
          </a:ln>
        </p:spPr>
      </p:pic>
      <p:sp>
        <p:nvSpPr>
          <p:cNvPr id="25" name="Прямоугольник 24"/>
          <p:cNvSpPr/>
          <p:nvPr/>
        </p:nvSpPr>
        <p:spPr>
          <a:xfrm>
            <a:off x="2915816" y="4365104"/>
            <a:ext cx="3538803" cy="461665"/>
          </a:xfrm>
          <a:prstGeom prst="rect">
            <a:avLst/>
          </a:prstGeom>
          <a:noFill/>
        </p:spPr>
        <p:txBody>
          <a:bodyPr wrap="square" lIns="91440" tIns="45720" rIns="91440" bIns="45720">
            <a:spAutoFit/>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Значение рек</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26" name="Picture 2" descr="http://www.nivagold.ru/raznoe2/detectiv/Detective/Photo%20022.gif"/>
          <p:cNvPicPr>
            <a:picLocks noChangeAspect="1" noChangeArrowheads="1"/>
          </p:cNvPicPr>
          <p:nvPr/>
        </p:nvPicPr>
        <p:blipFill>
          <a:blip r:embed="rId15" cstate="email"/>
          <a:srcRect/>
          <a:stretch>
            <a:fillRect/>
          </a:stretch>
        </p:blipFill>
        <p:spPr bwMode="auto">
          <a:xfrm>
            <a:off x="5220072" y="6021288"/>
            <a:ext cx="432048" cy="54219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188640"/>
            <a:ext cx="5050904" cy="706090"/>
          </a:xfrm>
        </p:spPr>
        <p:txBody>
          <a:bodyPr>
            <a:noAutofit/>
          </a:bodyPr>
          <a:lstStyle/>
          <a:p>
            <a:r>
              <a:rPr lang="ru-RU" sz="5400" b="1" dirty="0" smtClean="0">
                <a:solidFill>
                  <a:srgbClr val="7030A0"/>
                </a:solidFill>
              </a:rPr>
              <a:t>Структура реки</a:t>
            </a:r>
            <a:endParaRPr lang="ru-RU" sz="5400" b="1" dirty="0">
              <a:solidFill>
                <a:srgbClr val="7030A0"/>
              </a:solidFill>
            </a:endParaRPr>
          </a:p>
        </p:txBody>
      </p:sp>
      <p:sp>
        <p:nvSpPr>
          <p:cNvPr id="4" name="Freeform 5"/>
          <p:cNvSpPr>
            <a:spLocks/>
          </p:cNvSpPr>
          <p:nvPr/>
        </p:nvSpPr>
        <p:spPr bwMode="auto">
          <a:xfrm>
            <a:off x="0" y="412750"/>
            <a:ext cx="9217025" cy="6445250"/>
          </a:xfrm>
          <a:custGeom>
            <a:avLst/>
            <a:gdLst/>
            <a:ahLst/>
            <a:cxnLst>
              <a:cxn ang="0">
                <a:pos x="0" y="2518"/>
              </a:cxn>
              <a:cxn ang="0">
                <a:pos x="409" y="2518"/>
              </a:cxn>
              <a:cxn ang="0">
                <a:pos x="1724" y="2064"/>
              </a:cxn>
              <a:cxn ang="0">
                <a:pos x="2767" y="1475"/>
              </a:cxn>
              <a:cxn ang="0">
                <a:pos x="3765" y="704"/>
              </a:cxn>
              <a:cxn ang="0">
                <a:pos x="4264" y="23"/>
              </a:cxn>
              <a:cxn ang="0">
                <a:pos x="4582" y="568"/>
              </a:cxn>
              <a:cxn ang="0">
                <a:pos x="5262" y="1429"/>
              </a:cxn>
              <a:cxn ang="0">
                <a:pos x="5716" y="1747"/>
              </a:cxn>
              <a:cxn ang="0">
                <a:pos x="5761" y="4060"/>
              </a:cxn>
              <a:cxn ang="0">
                <a:pos x="0" y="4060"/>
              </a:cxn>
              <a:cxn ang="0">
                <a:pos x="0" y="2518"/>
              </a:cxn>
            </a:cxnLst>
            <a:rect l="0" t="0" r="r" b="b"/>
            <a:pathLst>
              <a:path w="5761" h="4060">
                <a:moveTo>
                  <a:pt x="0" y="2518"/>
                </a:moveTo>
                <a:cubicBezTo>
                  <a:pt x="68" y="2261"/>
                  <a:pt x="122" y="2594"/>
                  <a:pt x="409" y="2518"/>
                </a:cubicBezTo>
                <a:cubicBezTo>
                  <a:pt x="696" y="2442"/>
                  <a:pt x="1331" y="2238"/>
                  <a:pt x="1724" y="2064"/>
                </a:cubicBezTo>
                <a:cubicBezTo>
                  <a:pt x="2117" y="1890"/>
                  <a:pt x="2427" y="1702"/>
                  <a:pt x="2767" y="1475"/>
                </a:cubicBezTo>
                <a:cubicBezTo>
                  <a:pt x="3107" y="1248"/>
                  <a:pt x="3516" y="946"/>
                  <a:pt x="3765" y="704"/>
                </a:cubicBezTo>
                <a:cubicBezTo>
                  <a:pt x="4014" y="462"/>
                  <a:pt x="4128" y="46"/>
                  <a:pt x="4264" y="23"/>
                </a:cubicBezTo>
                <a:cubicBezTo>
                  <a:pt x="4400" y="0"/>
                  <a:pt x="4416" y="334"/>
                  <a:pt x="4582" y="568"/>
                </a:cubicBezTo>
                <a:cubicBezTo>
                  <a:pt x="4748" y="802"/>
                  <a:pt x="5073" y="1233"/>
                  <a:pt x="5262" y="1429"/>
                </a:cubicBezTo>
                <a:cubicBezTo>
                  <a:pt x="5451" y="1625"/>
                  <a:pt x="5633" y="1309"/>
                  <a:pt x="5716" y="1747"/>
                </a:cubicBezTo>
                <a:lnTo>
                  <a:pt x="5761" y="4060"/>
                </a:lnTo>
                <a:lnTo>
                  <a:pt x="0" y="4060"/>
                </a:lnTo>
                <a:lnTo>
                  <a:pt x="0" y="2518"/>
                </a:lnTo>
                <a:close/>
              </a:path>
            </a:pathLst>
          </a:custGeom>
          <a:blipFill>
            <a:blip r:embed="rId3" cstate="email"/>
            <a:tile tx="0" ty="0" sx="100000" sy="100000" flip="none" algn="tl"/>
          </a:blipFill>
          <a:ln w="9525" cap="flat">
            <a:solidFill>
              <a:schemeClr val="tx1"/>
            </a:solidFill>
            <a:prstDash val="sysDot"/>
            <a:round/>
            <a:headEnd/>
            <a:tailEnd/>
          </a:ln>
          <a:effectLst/>
        </p:spPr>
        <p:txBody>
          <a:bodyPr/>
          <a:lstStyle/>
          <a:p>
            <a:endParaRPr lang="ru-RU"/>
          </a:p>
        </p:txBody>
      </p:sp>
      <p:sp>
        <p:nvSpPr>
          <p:cNvPr id="5" name="Freeform 21"/>
          <p:cNvSpPr>
            <a:spLocks/>
          </p:cNvSpPr>
          <p:nvPr/>
        </p:nvSpPr>
        <p:spPr bwMode="auto">
          <a:xfrm>
            <a:off x="0" y="1268761"/>
            <a:ext cx="7621588" cy="5589240"/>
          </a:xfrm>
          <a:custGeom>
            <a:avLst/>
            <a:gdLst/>
            <a:ahLst/>
            <a:cxnLst>
              <a:cxn ang="0">
                <a:pos x="608" y="2010"/>
              </a:cxn>
              <a:cxn ang="0">
                <a:pos x="1002" y="2294"/>
              </a:cxn>
              <a:cxn ang="0">
                <a:pos x="1081" y="2365"/>
              </a:cxn>
              <a:cxn ang="0">
                <a:pos x="1239" y="2484"/>
              </a:cxn>
              <a:cxn ang="0">
                <a:pos x="1547" y="2413"/>
              </a:cxn>
              <a:cxn ang="0">
                <a:pos x="1949" y="2136"/>
              </a:cxn>
              <a:cxn ang="0">
                <a:pos x="2052" y="2026"/>
              </a:cxn>
              <a:cxn ang="0">
                <a:pos x="2328" y="1679"/>
              </a:cxn>
              <a:cxn ang="0">
                <a:pos x="2517" y="1434"/>
              </a:cxn>
              <a:cxn ang="0">
                <a:pos x="2612" y="1197"/>
              </a:cxn>
              <a:cxn ang="0">
                <a:pos x="2573" y="1379"/>
              </a:cxn>
              <a:cxn ang="0">
                <a:pos x="2352" y="1726"/>
              </a:cxn>
              <a:cxn ang="0">
                <a:pos x="2170" y="1955"/>
              </a:cxn>
              <a:cxn ang="0">
                <a:pos x="2533" y="1813"/>
              </a:cxn>
              <a:cxn ang="0">
                <a:pos x="3401" y="1687"/>
              </a:cxn>
              <a:cxn ang="0">
                <a:pos x="3551" y="1600"/>
              </a:cxn>
              <a:cxn ang="0">
                <a:pos x="3725" y="598"/>
              </a:cxn>
              <a:cxn ang="0">
                <a:pos x="4293" y="85"/>
              </a:cxn>
              <a:cxn ang="0">
                <a:pos x="4277" y="156"/>
              </a:cxn>
              <a:cxn ang="0">
                <a:pos x="3993" y="495"/>
              </a:cxn>
              <a:cxn ang="0">
                <a:pos x="3764" y="827"/>
              </a:cxn>
              <a:cxn ang="0">
                <a:pos x="3725" y="1308"/>
              </a:cxn>
              <a:cxn ang="0">
                <a:pos x="3251" y="1876"/>
              </a:cxn>
              <a:cxn ang="0">
                <a:pos x="3030" y="2002"/>
              </a:cxn>
              <a:cxn ang="0">
                <a:pos x="3898" y="2026"/>
              </a:cxn>
              <a:cxn ang="0">
                <a:pos x="4593" y="1261"/>
              </a:cxn>
              <a:cxn ang="0">
                <a:pos x="4774" y="637"/>
              </a:cxn>
              <a:cxn ang="0">
                <a:pos x="4640" y="1324"/>
              </a:cxn>
              <a:cxn ang="0">
                <a:pos x="4143" y="1947"/>
              </a:cxn>
              <a:cxn ang="0">
                <a:pos x="3906" y="2113"/>
              </a:cxn>
              <a:cxn ang="0">
                <a:pos x="3188" y="2105"/>
              </a:cxn>
              <a:cxn ang="0">
                <a:pos x="2888" y="2002"/>
              </a:cxn>
              <a:cxn ang="0">
                <a:pos x="2375" y="2199"/>
              </a:cxn>
              <a:cxn ang="0">
                <a:pos x="1933" y="2468"/>
              </a:cxn>
              <a:cxn ang="0">
                <a:pos x="1736" y="2728"/>
              </a:cxn>
              <a:cxn ang="0">
                <a:pos x="1807" y="3036"/>
              </a:cxn>
              <a:cxn ang="0">
                <a:pos x="1981" y="3146"/>
              </a:cxn>
              <a:cxn ang="0">
                <a:pos x="2139" y="3296"/>
              </a:cxn>
              <a:cxn ang="0">
                <a:pos x="2186" y="3359"/>
              </a:cxn>
              <a:cxn ang="0">
                <a:pos x="2210" y="3438"/>
              </a:cxn>
              <a:cxn ang="0">
                <a:pos x="16" y="2941"/>
              </a:cxn>
              <a:cxn ang="0">
                <a:pos x="71" y="1797"/>
              </a:cxn>
              <a:cxn ang="0">
                <a:pos x="387" y="1923"/>
              </a:cxn>
            </a:cxnLst>
            <a:rect l="0" t="0" r="r" b="b"/>
            <a:pathLst>
              <a:path w="4801" h="3470">
                <a:moveTo>
                  <a:pt x="387" y="1923"/>
                </a:moveTo>
                <a:cubicBezTo>
                  <a:pt x="416" y="1930"/>
                  <a:pt x="447" y="1933"/>
                  <a:pt x="474" y="1947"/>
                </a:cubicBezTo>
                <a:cubicBezTo>
                  <a:pt x="521" y="1971"/>
                  <a:pt x="556" y="1997"/>
                  <a:pt x="608" y="2010"/>
                </a:cubicBezTo>
                <a:cubicBezTo>
                  <a:pt x="661" y="2045"/>
                  <a:pt x="729" y="2051"/>
                  <a:pt x="781" y="2089"/>
                </a:cubicBezTo>
                <a:cubicBezTo>
                  <a:pt x="840" y="2132"/>
                  <a:pt x="887" y="2189"/>
                  <a:pt x="947" y="2231"/>
                </a:cubicBezTo>
                <a:cubicBezTo>
                  <a:pt x="984" y="2286"/>
                  <a:pt x="963" y="2267"/>
                  <a:pt x="1002" y="2294"/>
                </a:cubicBezTo>
                <a:cubicBezTo>
                  <a:pt x="1046" y="2360"/>
                  <a:pt x="989" y="2285"/>
                  <a:pt x="1042" y="2326"/>
                </a:cubicBezTo>
                <a:cubicBezTo>
                  <a:pt x="1049" y="2332"/>
                  <a:pt x="1051" y="2342"/>
                  <a:pt x="1058" y="2349"/>
                </a:cubicBezTo>
                <a:cubicBezTo>
                  <a:pt x="1065" y="2356"/>
                  <a:pt x="1073" y="2360"/>
                  <a:pt x="1081" y="2365"/>
                </a:cubicBezTo>
                <a:cubicBezTo>
                  <a:pt x="1105" y="2400"/>
                  <a:pt x="1127" y="2430"/>
                  <a:pt x="1168" y="2444"/>
                </a:cubicBezTo>
                <a:cubicBezTo>
                  <a:pt x="1176" y="2452"/>
                  <a:pt x="1182" y="2462"/>
                  <a:pt x="1192" y="2468"/>
                </a:cubicBezTo>
                <a:cubicBezTo>
                  <a:pt x="1206" y="2476"/>
                  <a:pt x="1239" y="2484"/>
                  <a:pt x="1239" y="2484"/>
                </a:cubicBezTo>
                <a:cubicBezTo>
                  <a:pt x="1302" y="2481"/>
                  <a:pt x="1365" y="2481"/>
                  <a:pt x="1428" y="2476"/>
                </a:cubicBezTo>
                <a:cubicBezTo>
                  <a:pt x="1455" y="2474"/>
                  <a:pt x="1507" y="2452"/>
                  <a:pt x="1507" y="2452"/>
                </a:cubicBezTo>
                <a:cubicBezTo>
                  <a:pt x="1550" y="2387"/>
                  <a:pt x="1493" y="2465"/>
                  <a:pt x="1547" y="2413"/>
                </a:cubicBezTo>
                <a:cubicBezTo>
                  <a:pt x="1593" y="2368"/>
                  <a:pt x="1529" y="2409"/>
                  <a:pt x="1586" y="2365"/>
                </a:cubicBezTo>
                <a:cubicBezTo>
                  <a:pt x="1641" y="2322"/>
                  <a:pt x="1700" y="2283"/>
                  <a:pt x="1760" y="2247"/>
                </a:cubicBezTo>
                <a:cubicBezTo>
                  <a:pt x="1820" y="2211"/>
                  <a:pt x="1881" y="2153"/>
                  <a:pt x="1949" y="2136"/>
                </a:cubicBezTo>
                <a:cubicBezTo>
                  <a:pt x="2004" y="2101"/>
                  <a:pt x="1979" y="2111"/>
                  <a:pt x="2020" y="2097"/>
                </a:cubicBezTo>
                <a:cubicBezTo>
                  <a:pt x="2025" y="2089"/>
                  <a:pt x="2032" y="2082"/>
                  <a:pt x="2036" y="2073"/>
                </a:cubicBezTo>
                <a:cubicBezTo>
                  <a:pt x="2043" y="2058"/>
                  <a:pt x="2052" y="2026"/>
                  <a:pt x="2052" y="2026"/>
                </a:cubicBezTo>
                <a:cubicBezTo>
                  <a:pt x="2065" y="1938"/>
                  <a:pt x="2085" y="1900"/>
                  <a:pt x="2139" y="1829"/>
                </a:cubicBezTo>
                <a:cubicBezTo>
                  <a:pt x="2152" y="1812"/>
                  <a:pt x="2179" y="1812"/>
                  <a:pt x="2194" y="1797"/>
                </a:cubicBezTo>
                <a:cubicBezTo>
                  <a:pt x="2236" y="1756"/>
                  <a:pt x="2279" y="1714"/>
                  <a:pt x="2328" y="1679"/>
                </a:cubicBezTo>
                <a:cubicBezTo>
                  <a:pt x="2352" y="1643"/>
                  <a:pt x="2388" y="1619"/>
                  <a:pt x="2415" y="1584"/>
                </a:cubicBezTo>
                <a:cubicBezTo>
                  <a:pt x="2440" y="1551"/>
                  <a:pt x="2461" y="1514"/>
                  <a:pt x="2486" y="1481"/>
                </a:cubicBezTo>
                <a:cubicBezTo>
                  <a:pt x="2506" y="1425"/>
                  <a:pt x="2477" y="1495"/>
                  <a:pt x="2517" y="1434"/>
                </a:cubicBezTo>
                <a:cubicBezTo>
                  <a:pt x="2528" y="1417"/>
                  <a:pt x="2533" y="1398"/>
                  <a:pt x="2541" y="1379"/>
                </a:cubicBezTo>
                <a:cubicBezTo>
                  <a:pt x="2556" y="1342"/>
                  <a:pt x="2562" y="1297"/>
                  <a:pt x="2580" y="1261"/>
                </a:cubicBezTo>
                <a:cubicBezTo>
                  <a:pt x="2591" y="1240"/>
                  <a:pt x="2606" y="1220"/>
                  <a:pt x="2612" y="1197"/>
                </a:cubicBezTo>
                <a:cubicBezTo>
                  <a:pt x="2615" y="1187"/>
                  <a:pt x="2615" y="1176"/>
                  <a:pt x="2620" y="1166"/>
                </a:cubicBezTo>
                <a:cubicBezTo>
                  <a:pt x="2630" y="1146"/>
                  <a:pt x="2647" y="1130"/>
                  <a:pt x="2659" y="1111"/>
                </a:cubicBezTo>
                <a:cubicBezTo>
                  <a:pt x="2647" y="1192"/>
                  <a:pt x="2617" y="1308"/>
                  <a:pt x="2573" y="1379"/>
                </a:cubicBezTo>
                <a:cubicBezTo>
                  <a:pt x="2538" y="1517"/>
                  <a:pt x="2519" y="1614"/>
                  <a:pt x="2391" y="1694"/>
                </a:cubicBezTo>
                <a:cubicBezTo>
                  <a:pt x="2386" y="1702"/>
                  <a:pt x="2382" y="1712"/>
                  <a:pt x="2375" y="1718"/>
                </a:cubicBezTo>
                <a:cubicBezTo>
                  <a:pt x="2369" y="1723"/>
                  <a:pt x="2358" y="1720"/>
                  <a:pt x="2352" y="1726"/>
                </a:cubicBezTo>
                <a:cubicBezTo>
                  <a:pt x="2339" y="1739"/>
                  <a:pt x="2333" y="1760"/>
                  <a:pt x="2320" y="1773"/>
                </a:cubicBezTo>
                <a:cubicBezTo>
                  <a:pt x="2284" y="1809"/>
                  <a:pt x="2260" y="1855"/>
                  <a:pt x="2218" y="1884"/>
                </a:cubicBezTo>
                <a:cubicBezTo>
                  <a:pt x="2208" y="1915"/>
                  <a:pt x="2183" y="1926"/>
                  <a:pt x="2170" y="1955"/>
                </a:cubicBezTo>
                <a:cubicBezTo>
                  <a:pt x="2154" y="1990"/>
                  <a:pt x="2152" y="2018"/>
                  <a:pt x="2131" y="2050"/>
                </a:cubicBezTo>
                <a:cubicBezTo>
                  <a:pt x="2182" y="2066"/>
                  <a:pt x="2226" y="2018"/>
                  <a:pt x="2273" y="2002"/>
                </a:cubicBezTo>
                <a:cubicBezTo>
                  <a:pt x="2362" y="1940"/>
                  <a:pt x="2443" y="1873"/>
                  <a:pt x="2533" y="1813"/>
                </a:cubicBezTo>
                <a:cubicBezTo>
                  <a:pt x="2572" y="1787"/>
                  <a:pt x="2626" y="1751"/>
                  <a:pt x="2675" y="1750"/>
                </a:cubicBezTo>
                <a:cubicBezTo>
                  <a:pt x="2864" y="1747"/>
                  <a:pt x="3054" y="1745"/>
                  <a:pt x="3243" y="1742"/>
                </a:cubicBezTo>
                <a:cubicBezTo>
                  <a:pt x="3299" y="1731"/>
                  <a:pt x="3346" y="1700"/>
                  <a:pt x="3401" y="1687"/>
                </a:cubicBezTo>
                <a:cubicBezTo>
                  <a:pt x="3431" y="1664"/>
                  <a:pt x="3460" y="1643"/>
                  <a:pt x="3496" y="1631"/>
                </a:cubicBezTo>
                <a:cubicBezTo>
                  <a:pt x="3506" y="1623"/>
                  <a:pt x="3516" y="1614"/>
                  <a:pt x="3527" y="1608"/>
                </a:cubicBezTo>
                <a:cubicBezTo>
                  <a:pt x="3534" y="1604"/>
                  <a:pt x="3544" y="1605"/>
                  <a:pt x="3551" y="1600"/>
                </a:cubicBezTo>
                <a:cubicBezTo>
                  <a:pt x="3590" y="1570"/>
                  <a:pt x="3622" y="1528"/>
                  <a:pt x="3638" y="1481"/>
                </a:cubicBezTo>
                <a:cubicBezTo>
                  <a:pt x="3663" y="1255"/>
                  <a:pt x="3641" y="1473"/>
                  <a:pt x="3654" y="961"/>
                </a:cubicBezTo>
                <a:cubicBezTo>
                  <a:pt x="3657" y="861"/>
                  <a:pt x="3653" y="688"/>
                  <a:pt x="3725" y="598"/>
                </a:cubicBezTo>
                <a:cubicBezTo>
                  <a:pt x="3794" y="511"/>
                  <a:pt x="3907" y="469"/>
                  <a:pt x="3993" y="400"/>
                </a:cubicBezTo>
                <a:cubicBezTo>
                  <a:pt x="4069" y="338"/>
                  <a:pt x="4133" y="257"/>
                  <a:pt x="4214" y="203"/>
                </a:cubicBezTo>
                <a:cubicBezTo>
                  <a:pt x="4241" y="164"/>
                  <a:pt x="4264" y="123"/>
                  <a:pt x="4293" y="85"/>
                </a:cubicBezTo>
                <a:cubicBezTo>
                  <a:pt x="4307" y="43"/>
                  <a:pt x="4296" y="68"/>
                  <a:pt x="4332" y="14"/>
                </a:cubicBezTo>
                <a:cubicBezTo>
                  <a:pt x="4341" y="0"/>
                  <a:pt x="4321" y="45"/>
                  <a:pt x="4316" y="61"/>
                </a:cubicBezTo>
                <a:cubicBezTo>
                  <a:pt x="4305" y="95"/>
                  <a:pt x="4291" y="124"/>
                  <a:pt x="4277" y="156"/>
                </a:cubicBezTo>
                <a:cubicBezTo>
                  <a:pt x="4270" y="171"/>
                  <a:pt x="4270" y="189"/>
                  <a:pt x="4261" y="203"/>
                </a:cubicBezTo>
                <a:cubicBezTo>
                  <a:pt x="4209" y="283"/>
                  <a:pt x="4173" y="327"/>
                  <a:pt x="4095" y="385"/>
                </a:cubicBezTo>
                <a:cubicBezTo>
                  <a:pt x="4068" y="427"/>
                  <a:pt x="4022" y="453"/>
                  <a:pt x="3993" y="495"/>
                </a:cubicBezTo>
                <a:cubicBezTo>
                  <a:pt x="3989" y="501"/>
                  <a:pt x="3869" y="559"/>
                  <a:pt x="3867" y="566"/>
                </a:cubicBezTo>
                <a:cubicBezTo>
                  <a:pt x="3847" y="626"/>
                  <a:pt x="3838" y="624"/>
                  <a:pt x="3804" y="669"/>
                </a:cubicBezTo>
                <a:cubicBezTo>
                  <a:pt x="3786" y="720"/>
                  <a:pt x="3795" y="782"/>
                  <a:pt x="3764" y="827"/>
                </a:cubicBezTo>
                <a:cubicBezTo>
                  <a:pt x="3752" y="867"/>
                  <a:pt x="3785" y="913"/>
                  <a:pt x="3772" y="953"/>
                </a:cubicBezTo>
                <a:cubicBezTo>
                  <a:pt x="3753" y="1011"/>
                  <a:pt x="3755" y="1075"/>
                  <a:pt x="3740" y="1134"/>
                </a:cubicBezTo>
                <a:cubicBezTo>
                  <a:pt x="3733" y="1200"/>
                  <a:pt x="3727" y="1238"/>
                  <a:pt x="3725" y="1308"/>
                </a:cubicBezTo>
                <a:cubicBezTo>
                  <a:pt x="3721" y="1432"/>
                  <a:pt x="3698" y="1539"/>
                  <a:pt x="3693" y="1663"/>
                </a:cubicBezTo>
                <a:cubicBezTo>
                  <a:pt x="3687" y="1815"/>
                  <a:pt x="3510" y="1859"/>
                  <a:pt x="3393" y="1868"/>
                </a:cubicBezTo>
                <a:cubicBezTo>
                  <a:pt x="3346" y="1872"/>
                  <a:pt x="3298" y="1873"/>
                  <a:pt x="3251" y="1876"/>
                </a:cubicBezTo>
                <a:cubicBezTo>
                  <a:pt x="3196" y="1884"/>
                  <a:pt x="3146" y="1899"/>
                  <a:pt x="3093" y="1915"/>
                </a:cubicBezTo>
                <a:cubicBezTo>
                  <a:pt x="3066" y="1934"/>
                  <a:pt x="3046" y="1939"/>
                  <a:pt x="3022" y="1963"/>
                </a:cubicBezTo>
                <a:cubicBezTo>
                  <a:pt x="3025" y="1976"/>
                  <a:pt x="3022" y="1992"/>
                  <a:pt x="3030" y="2002"/>
                </a:cubicBezTo>
                <a:cubicBezTo>
                  <a:pt x="3082" y="2068"/>
                  <a:pt x="3258" y="2069"/>
                  <a:pt x="3322" y="2073"/>
                </a:cubicBezTo>
                <a:cubicBezTo>
                  <a:pt x="3477" y="2070"/>
                  <a:pt x="3633" y="2074"/>
                  <a:pt x="3788" y="2065"/>
                </a:cubicBezTo>
                <a:cubicBezTo>
                  <a:pt x="3827" y="2063"/>
                  <a:pt x="3861" y="2038"/>
                  <a:pt x="3898" y="2026"/>
                </a:cubicBezTo>
                <a:cubicBezTo>
                  <a:pt x="4027" y="1982"/>
                  <a:pt x="4190" y="1879"/>
                  <a:pt x="4261" y="1758"/>
                </a:cubicBezTo>
                <a:cubicBezTo>
                  <a:pt x="4351" y="1605"/>
                  <a:pt x="4401" y="1492"/>
                  <a:pt x="4553" y="1379"/>
                </a:cubicBezTo>
                <a:cubicBezTo>
                  <a:pt x="4569" y="1355"/>
                  <a:pt x="4583" y="1288"/>
                  <a:pt x="4593" y="1261"/>
                </a:cubicBezTo>
                <a:cubicBezTo>
                  <a:pt x="4605" y="1229"/>
                  <a:pt x="4613" y="1202"/>
                  <a:pt x="4632" y="1174"/>
                </a:cubicBezTo>
                <a:cubicBezTo>
                  <a:pt x="4651" y="1098"/>
                  <a:pt x="4670" y="1019"/>
                  <a:pt x="4695" y="945"/>
                </a:cubicBezTo>
                <a:cubicBezTo>
                  <a:pt x="4710" y="831"/>
                  <a:pt x="4738" y="744"/>
                  <a:pt x="4774" y="637"/>
                </a:cubicBezTo>
                <a:cubicBezTo>
                  <a:pt x="4801" y="743"/>
                  <a:pt x="4733" y="907"/>
                  <a:pt x="4711" y="1016"/>
                </a:cubicBezTo>
                <a:cubicBezTo>
                  <a:pt x="4699" y="1075"/>
                  <a:pt x="4683" y="1131"/>
                  <a:pt x="4671" y="1190"/>
                </a:cubicBezTo>
                <a:cubicBezTo>
                  <a:pt x="4662" y="1234"/>
                  <a:pt x="4661" y="1283"/>
                  <a:pt x="4640" y="1324"/>
                </a:cubicBezTo>
                <a:cubicBezTo>
                  <a:pt x="4585" y="1431"/>
                  <a:pt x="4512" y="1533"/>
                  <a:pt x="4411" y="1600"/>
                </a:cubicBezTo>
                <a:cubicBezTo>
                  <a:pt x="4355" y="1680"/>
                  <a:pt x="4297" y="1760"/>
                  <a:pt x="4237" y="1837"/>
                </a:cubicBezTo>
                <a:cubicBezTo>
                  <a:pt x="4202" y="1882"/>
                  <a:pt x="4190" y="1914"/>
                  <a:pt x="4143" y="1947"/>
                </a:cubicBezTo>
                <a:cubicBezTo>
                  <a:pt x="4124" y="1975"/>
                  <a:pt x="4105" y="1981"/>
                  <a:pt x="4080" y="2002"/>
                </a:cubicBezTo>
                <a:cubicBezTo>
                  <a:pt x="4041" y="2036"/>
                  <a:pt x="4005" y="2068"/>
                  <a:pt x="3961" y="2097"/>
                </a:cubicBezTo>
                <a:cubicBezTo>
                  <a:pt x="3953" y="2103"/>
                  <a:pt x="3912" y="2111"/>
                  <a:pt x="3906" y="2113"/>
                </a:cubicBezTo>
                <a:cubicBezTo>
                  <a:pt x="3849" y="2129"/>
                  <a:pt x="3798" y="2150"/>
                  <a:pt x="3740" y="2160"/>
                </a:cubicBezTo>
                <a:cubicBezTo>
                  <a:pt x="3609" y="2157"/>
                  <a:pt x="3477" y="2157"/>
                  <a:pt x="3346" y="2152"/>
                </a:cubicBezTo>
                <a:cubicBezTo>
                  <a:pt x="3300" y="2150"/>
                  <a:pt x="3233" y="2120"/>
                  <a:pt x="3188" y="2105"/>
                </a:cubicBezTo>
                <a:cubicBezTo>
                  <a:pt x="3137" y="2088"/>
                  <a:pt x="3083" y="2079"/>
                  <a:pt x="3030" y="2073"/>
                </a:cubicBezTo>
                <a:cubicBezTo>
                  <a:pt x="2995" y="2061"/>
                  <a:pt x="2966" y="2039"/>
                  <a:pt x="2936" y="2018"/>
                </a:cubicBezTo>
                <a:cubicBezTo>
                  <a:pt x="2922" y="2008"/>
                  <a:pt x="2888" y="2002"/>
                  <a:pt x="2888" y="2002"/>
                </a:cubicBezTo>
                <a:cubicBezTo>
                  <a:pt x="2820" y="1954"/>
                  <a:pt x="2728" y="1975"/>
                  <a:pt x="2652" y="2002"/>
                </a:cubicBezTo>
                <a:cubicBezTo>
                  <a:pt x="2615" y="2058"/>
                  <a:pt x="2513" y="2138"/>
                  <a:pt x="2446" y="2160"/>
                </a:cubicBezTo>
                <a:cubicBezTo>
                  <a:pt x="2392" y="2197"/>
                  <a:pt x="2417" y="2187"/>
                  <a:pt x="2375" y="2199"/>
                </a:cubicBezTo>
                <a:cubicBezTo>
                  <a:pt x="2333" y="2243"/>
                  <a:pt x="2270" y="2265"/>
                  <a:pt x="2218" y="2294"/>
                </a:cubicBezTo>
                <a:cubicBezTo>
                  <a:pt x="2177" y="2317"/>
                  <a:pt x="2144" y="2342"/>
                  <a:pt x="2099" y="2357"/>
                </a:cubicBezTo>
                <a:cubicBezTo>
                  <a:pt x="2044" y="2394"/>
                  <a:pt x="1988" y="2431"/>
                  <a:pt x="1933" y="2468"/>
                </a:cubicBezTo>
                <a:cubicBezTo>
                  <a:pt x="1908" y="2485"/>
                  <a:pt x="1912" y="2494"/>
                  <a:pt x="1894" y="2515"/>
                </a:cubicBezTo>
                <a:cubicBezTo>
                  <a:pt x="1867" y="2547"/>
                  <a:pt x="1845" y="2580"/>
                  <a:pt x="1815" y="2610"/>
                </a:cubicBezTo>
                <a:cubicBezTo>
                  <a:pt x="1799" y="2656"/>
                  <a:pt x="1767" y="2693"/>
                  <a:pt x="1736" y="2728"/>
                </a:cubicBezTo>
                <a:cubicBezTo>
                  <a:pt x="1721" y="2745"/>
                  <a:pt x="1689" y="2775"/>
                  <a:pt x="1689" y="2775"/>
                </a:cubicBezTo>
                <a:cubicBezTo>
                  <a:pt x="1667" y="2841"/>
                  <a:pt x="1710" y="2842"/>
                  <a:pt x="1728" y="2894"/>
                </a:cubicBezTo>
                <a:cubicBezTo>
                  <a:pt x="1744" y="2941"/>
                  <a:pt x="1769" y="3003"/>
                  <a:pt x="1807" y="3036"/>
                </a:cubicBezTo>
                <a:cubicBezTo>
                  <a:pt x="1901" y="3117"/>
                  <a:pt x="1820" y="3034"/>
                  <a:pt x="1878" y="3083"/>
                </a:cubicBezTo>
                <a:cubicBezTo>
                  <a:pt x="1917" y="3116"/>
                  <a:pt x="1885" y="3101"/>
                  <a:pt x="1926" y="3115"/>
                </a:cubicBezTo>
                <a:cubicBezTo>
                  <a:pt x="1943" y="3127"/>
                  <a:pt x="1965" y="3133"/>
                  <a:pt x="1981" y="3146"/>
                </a:cubicBezTo>
                <a:cubicBezTo>
                  <a:pt x="2016" y="3174"/>
                  <a:pt x="2041" y="3207"/>
                  <a:pt x="2068" y="3241"/>
                </a:cubicBezTo>
                <a:cubicBezTo>
                  <a:pt x="2075" y="3250"/>
                  <a:pt x="2082" y="3258"/>
                  <a:pt x="2091" y="3265"/>
                </a:cubicBezTo>
                <a:cubicBezTo>
                  <a:pt x="2106" y="3277"/>
                  <a:pt x="2139" y="3296"/>
                  <a:pt x="2139" y="3296"/>
                </a:cubicBezTo>
                <a:cubicBezTo>
                  <a:pt x="2144" y="3304"/>
                  <a:pt x="2147" y="3313"/>
                  <a:pt x="2154" y="3320"/>
                </a:cubicBezTo>
                <a:cubicBezTo>
                  <a:pt x="2161" y="3327"/>
                  <a:pt x="2172" y="3329"/>
                  <a:pt x="2178" y="3336"/>
                </a:cubicBezTo>
                <a:cubicBezTo>
                  <a:pt x="2183" y="3342"/>
                  <a:pt x="2182" y="3352"/>
                  <a:pt x="2186" y="3359"/>
                </a:cubicBezTo>
                <a:cubicBezTo>
                  <a:pt x="2195" y="3376"/>
                  <a:pt x="2218" y="3407"/>
                  <a:pt x="2218" y="3407"/>
                </a:cubicBezTo>
                <a:cubicBezTo>
                  <a:pt x="2223" y="3423"/>
                  <a:pt x="2246" y="3463"/>
                  <a:pt x="2233" y="3454"/>
                </a:cubicBezTo>
                <a:cubicBezTo>
                  <a:pt x="2225" y="3449"/>
                  <a:pt x="2219" y="3442"/>
                  <a:pt x="2210" y="3438"/>
                </a:cubicBezTo>
                <a:cubicBezTo>
                  <a:pt x="2195" y="3431"/>
                  <a:pt x="2170" y="3462"/>
                  <a:pt x="2170" y="3462"/>
                </a:cubicBezTo>
                <a:lnTo>
                  <a:pt x="8" y="3470"/>
                </a:lnTo>
                <a:lnTo>
                  <a:pt x="16" y="2941"/>
                </a:lnTo>
                <a:lnTo>
                  <a:pt x="0" y="2231"/>
                </a:lnTo>
                <a:lnTo>
                  <a:pt x="16" y="1908"/>
                </a:lnTo>
                <a:cubicBezTo>
                  <a:pt x="15" y="1900"/>
                  <a:pt x="63" y="1799"/>
                  <a:pt x="71" y="1797"/>
                </a:cubicBezTo>
                <a:cubicBezTo>
                  <a:pt x="90" y="1793"/>
                  <a:pt x="180" y="1890"/>
                  <a:pt x="213" y="1900"/>
                </a:cubicBezTo>
                <a:cubicBezTo>
                  <a:pt x="283" y="1949"/>
                  <a:pt x="294" y="1936"/>
                  <a:pt x="403" y="1931"/>
                </a:cubicBezTo>
                <a:cubicBezTo>
                  <a:pt x="403" y="1931"/>
                  <a:pt x="392" y="1926"/>
                  <a:pt x="387" y="1923"/>
                </a:cubicBezTo>
                <a:close/>
              </a:path>
            </a:pathLst>
          </a:custGeom>
          <a:blipFill>
            <a:blip r:embed="rId4" cstate="email"/>
            <a:stretch>
              <a:fillRect/>
            </a:stretch>
          </a:blipFill>
          <a:ln w="9525">
            <a:solidFill>
              <a:schemeClr val="tx1"/>
            </a:solidFill>
            <a:round/>
            <a:headEnd/>
            <a:tailEnd/>
          </a:ln>
          <a:effectLst/>
        </p:spPr>
        <p:txBody>
          <a:bodyPr/>
          <a:lstStyle/>
          <a:p>
            <a:endParaRPr lang="ru-RU"/>
          </a:p>
        </p:txBody>
      </p:sp>
      <p:sp>
        <p:nvSpPr>
          <p:cNvPr id="6" name="Freeform 22"/>
          <p:cNvSpPr>
            <a:spLocks/>
          </p:cNvSpPr>
          <p:nvPr/>
        </p:nvSpPr>
        <p:spPr bwMode="auto">
          <a:xfrm>
            <a:off x="6084168" y="332656"/>
            <a:ext cx="1292225" cy="1103312"/>
          </a:xfrm>
          <a:custGeom>
            <a:avLst/>
            <a:gdLst/>
            <a:ahLst/>
            <a:cxnLst>
              <a:cxn ang="0">
                <a:pos x="62" y="610"/>
              </a:cxn>
              <a:cxn ang="0">
                <a:pos x="21" y="692"/>
              </a:cxn>
              <a:cxn ang="0">
                <a:pos x="188" y="631"/>
              </a:cxn>
              <a:cxn ang="0">
                <a:pos x="235" y="615"/>
              </a:cxn>
              <a:cxn ang="0">
                <a:pos x="290" y="544"/>
              </a:cxn>
              <a:cxn ang="0">
                <a:pos x="385" y="418"/>
              </a:cxn>
              <a:cxn ang="0">
                <a:pos x="417" y="513"/>
              </a:cxn>
              <a:cxn ang="0">
                <a:pos x="472" y="576"/>
              </a:cxn>
              <a:cxn ang="0">
                <a:pos x="488" y="489"/>
              </a:cxn>
              <a:cxn ang="0">
                <a:pos x="527" y="497"/>
              </a:cxn>
              <a:cxn ang="0">
                <a:pos x="598" y="552"/>
              </a:cxn>
              <a:cxn ang="0">
                <a:pos x="685" y="497"/>
              </a:cxn>
              <a:cxn ang="0">
                <a:pos x="764" y="600"/>
              </a:cxn>
              <a:cxn ang="0">
                <a:pos x="764" y="521"/>
              </a:cxn>
              <a:cxn ang="0">
                <a:pos x="772" y="481"/>
              </a:cxn>
              <a:cxn ang="0">
                <a:pos x="740" y="473"/>
              </a:cxn>
              <a:cxn ang="0">
                <a:pos x="685" y="371"/>
              </a:cxn>
              <a:cxn ang="0">
                <a:pos x="701" y="347"/>
              </a:cxn>
              <a:cxn ang="0">
                <a:pos x="661" y="276"/>
              </a:cxn>
              <a:cxn ang="0">
                <a:pos x="559" y="0"/>
              </a:cxn>
              <a:cxn ang="0">
                <a:pos x="361" y="166"/>
              </a:cxn>
              <a:cxn ang="0">
                <a:pos x="317" y="232"/>
              </a:cxn>
              <a:cxn ang="0">
                <a:pos x="243" y="339"/>
              </a:cxn>
              <a:cxn ang="0">
                <a:pos x="202" y="404"/>
              </a:cxn>
              <a:cxn ang="0">
                <a:pos x="212" y="442"/>
              </a:cxn>
              <a:cxn ang="0">
                <a:pos x="169" y="437"/>
              </a:cxn>
              <a:cxn ang="0">
                <a:pos x="70" y="594"/>
              </a:cxn>
              <a:cxn ang="0">
                <a:pos x="54" y="643"/>
              </a:cxn>
              <a:cxn ang="0">
                <a:pos x="77" y="663"/>
              </a:cxn>
              <a:cxn ang="0">
                <a:pos x="54" y="686"/>
              </a:cxn>
              <a:cxn ang="0">
                <a:pos x="62" y="610"/>
              </a:cxn>
            </a:cxnLst>
            <a:rect l="0" t="0" r="r" b="b"/>
            <a:pathLst>
              <a:path w="814" h="695">
                <a:moveTo>
                  <a:pt x="62" y="610"/>
                </a:moveTo>
                <a:cubicBezTo>
                  <a:pt x="70" y="598"/>
                  <a:pt x="0" y="689"/>
                  <a:pt x="21" y="692"/>
                </a:cubicBezTo>
                <a:cubicBezTo>
                  <a:pt x="42" y="695"/>
                  <a:pt x="152" y="644"/>
                  <a:pt x="188" y="631"/>
                </a:cubicBezTo>
                <a:cubicBezTo>
                  <a:pt x="203" y="624"/>
                  <a:pt x="235" y="615"/>
                  <a:pt x="235" y="615"/>
                </a:cubicBezTo>
                <a:cubicBezTo>
                  <a:pt x="252" y="590"/>
                  <a:pt x="277" y="571"/>
                  <a:pt x="290" y="544"/>
                </a:cubicBezTo>
                <a:cubicBezTo>
                  <a:pt x="314" y="496"/>
                  <a:pt x="339" y="449"/>
                  <a:pt x="385" y="418"/>
                </a:cubicBezTo>
                <a:cubicBezTo>
                  <a:pt x="438" y="436"/>
                  <a:pt x="403" y="416"/>
                  <a:pt x="417" y="513"/>
                </a:cubicBezTo>
                <a:cubicBezTo>
                  <a:pt x="422" y="544"/>
                  <a:pt x="448" y="560"/>
                  <a:pt x="472" y="576"/>
                </a:cubicBezTo>
                <a:cubicBezTo>
                  <a:pt x="481" y="548"/>
                  <a:pt x="469" y="511"/>
                  <a:pt x="488" y="489"/>
                </a:cubicBezTo>
                <a:cubicBezTo>
                  <a:pt x="497" y="479"/>
                  <a:pt x="514" y="494"/>
                  <a:pt x="527" y="497"/>
                </a:cubicBezTo>
                <a:cubicBezTo>
                  <a:pt x="581" y="550"/>
                  <a:pt x="554" y="537"/>
                  <a:pt x="598" y="552"/>
                </a:cubicBezTo>
                <a:cubicBezTo>
                  <a:pt x="637" y="542"/>
                  <a:pt x="657" y="525"/>
                  <a:pt x="685" y="497"/>
                </a:cubicBezTo>
                <a:cubicBezTo>
                  <a:pt x="711" y="536"/>
                  <a:pt x="716" y="584"/>
                  <a:pt x="764" y="600"/>
                </a:cubicBezTo>
                <a:cubicBezTo>
                  <a:pt x="814" y="583"/>
                  <a:pt x="778" y="615"/>
                  <a:pt x="764" y="521"/>
                </a:cubicBezTo>
                <a:cubicBezTo>
                  <a:pt x="763" y="513"/>
                  <a:pt x="779" y="486"/>
                  <a:pt x="772" y="481"/>
                </a:cubicBezTo>
                <a:cubicBezTo>
                  <a:pt x="763" y="474"/>
                  <a:pt x="751" y="476"/>
                  <a:pt x="740" y="473"/>
                </a:cubicBezTo>
                <a:cubicBezTo>
                  <a:pt x="736" y="434"/>
                  <a:pt x="704" y="406"/>
                  <a:pt x="685" y="371"/>
                </a:cubicBezTo>
                <a:cubicBezTo>
                  <a:pt x="681" y="364"/>
                  <a:pt x="709" y="350"/>
                  <a:pt x="701" y="347"/>
                </a:cubicBezTo>
                <a:cubicBezTo>
                  <a:pt x="685" y="323"/>
                  <a:pt x="677" y="300"/>
                  <a:pt x="661" y="276"/>
                </a:cubicBezTo>
                <a:cubicBezTo>
                  <a:pt x="642" y="202"/>
                  <a:pt x="625" y="44"/>
                  <a:pt x="559" y="0"/>
                </a:cubicBezTo>
                <a:cubicBezTo>
                  <a:pt x="427" y="8"/>
                  <a:pt x="398" y="56"/>
                  <a:pt x="361" y="166"/>
                </a:cubicBezTo>
                <a:cubicBezTo>
                  <a:pt x="359" y="187"/>
                  <a:pt x="324" y="212"/>
                  <a:pt x="317" y="232"/>
                </a:cubicBezTo>
                <a:cubicBezTo>
                  <a:pt x="303" y="271"/>
                  <a:pt x="273" y="308"/>
                  <a:pt x="243" y="339"/>
                </a:cubicBezTo>
                <a:cubicBezTo>
                  <a:pt x="224" y="396"/>
                  <a:pt x="242" y="345"/>
                  <a:pt x="202" y="404"/>
                </a:cubicBezTo>
                <a:cubicBezTo>
                  <a:pt x="192" y="419"/>
                  <a:pt x="222" y="427"/>
                  <a:pt x="212" y="442"/>
                </a:cubicBezTo>
                <a:cubicBezTo>
                  <a:pt x="207" y="452"/>
                  <a:pt x="186" y="412"/>
                  <a:pt x="169" y="437"/>
                </a:cubicBezTo>
                <a:cubicBezTo>
                  <a:pt x="145" y="462"/>
                  <a:pt x="89" y="560"/>
                  <a:pt x="70" y="594"/>
                </a:cubicBezTo>
                <a:cubicBezTo>
                  <a:pt x="54" y="626"/>
                  <a:pt x="53" y="632"/>
                  <a:pt x="54" y="643"/>
                </a:cubicBezTo>
                <a:cubicBezTo>
                  <a:pt x="55" y="654"/>
                  <a:pt x="77" y="656"/>
                  <a:pt x="77" y="663"/>
                </a:cubicBezTo>
                <a:cubicBezTo>
                  <a:pt x="71" y="672"/>
                  <a:pt x="58" y="676"/>
                  <a:pt x="54" y="686"/>
                </a:cubicBezTo>
                <a:cubicBezTo>
                  <a:pt x="52" y="691"/>
                  <a:pt x="57" y="612"/>
                  <a:pt x="62" y="610"/>
                </a:cubicBezTo>
                <a:close/>
              </a:path>
            </a:pathLst>
          </a:custGeom>
          <a:solidFill>
            <a:schemeClr val="bg1"/>
          </a:solidFill>
          <a:ln w="9525">
            <a:solidFill>
              <a:schemeClr val="tx1"/>
            </a:solidFill>
            <a:round/>
            <a:headEnd/>
            <a:tailEnd/>
          </a:ln>
          <a:effectLst/>
        </p:spPr>
        <p:txBody>
          <a:bodyPr/>
          <a:lstStyle/>
          <a:p>
            <a:endParaRPr lang="ru-RU"/>
          </a:p>
        </p:txBody>
      </p:sp>
      <p:sp>
        <p:nvSpPr>
          <p:cNvPr id="7" name="Text Box 25"/>
          <p:cNvSpPr txBox="1">
            <a:spLocks noChangeArrowheads="1"/>
          </p:cNvSpPr>
          <p:nvPr/>
        </p:nvSpPr>
        <p:spPr bwMode="auto">
          <a:xfrm>
            <a:off x="0" y="836712"/>
            <a:ext cx="5328592" cy="954107"/>
          </a:xfrm>
          <a:prstGeom prst="rect">
            <a:avLst/>
          </a:prstGeom>
          <a:noFill/>
          <a:ln w="9525">
            <a:noFill/>
            <a:miter lim="800000"/>
            <a:headEnd/>
            <a:tailEnd/>
          </a:ln>
          <a:effectLst/>
        </p:spPr>
        <p:txBody>
          <a:bodyPr wrap="square">
            <a:spAutoFit/>
          </a:bodyPr>
          <a:lstStyle/>
          <a:p>
            <a:r>
              <a:rPr lang="ru-RU" sz="2800" b="1" dirty="0">
                <a:solidFill>
                  <a:srgbClr val="FF0000"/>
                </a:solidFill>
              </a:rPr>
              <a:t>Река</a:t>
            </a:r>
            <a:r>
              <a:rPr lang="ru-RU" sz="2800" dirty="0">
                <a:solidFill>
                  <a:schemeClr val="tx2">
                    <a:lumMod val="75000"/>
                  </a:schemeClr>
                </a:solidFill>
              </a:rPr>
              <a:t> </a:t>
            </a:r>
            <a:r>
              <a:rPr lang="ru-RU" sz="3200" b="0" dirty="0">
                <a:solidFill>
                  <a:schemeClr val="tx2">
                    <a:lumMod val="75000"/>
                  </a:schemeClr>
                </a:solidFill>
              </a:rPr>
              <a:t>– </a:t>
            </a:r>
            <a:r>
              <a:rPr lang="ru-RU" sz="2400" b="1" dirty="0">
                <a:solidFill>
                  <a:schemeClr val="tx2">
                    <a:lumMod val="75000"/>
                  </a:schemeClr>
                </a:solidFill>
              </a:rPr>
              <a:t>водный поток, текущий в </a:t>
            </a:r>
          </a:p>
          <a:p>
            <a:r>
              <a:rPr lang="ru-RU" sz="2400" b="1" dirty="0">
                <a:solidFill>
                  <a:schemeClr val="tx2">
                    <a:lumMod val="75000"/>
                  </a:schemeClr>
                </a:solidFill>
              </a:rPr>
              <a:t>выработанном им </a:t>
            </a:r>
            <a:r>
              <a:rPr lang="ru-RU" sz="2400" b="1" dirty="0" smtClean="0">
                <a:solidFill>
                  <a:schemeClr val="tx2">
                    <a:lumMod val="75000"/>
                  </a:schemeClr>
                </a:solidFill>
              </a:rPr>
              <a:t>углублении - русле</a:t>
            </a:r>
            <a:endParaRPr lang="ru-RU" sz="2400" b="1" dirty="0">
              <a:solidFill>
                <a:schemeClr val="tx2">
                  <a:lumMod val="75000"/>
                </a:schemeClr>
              </a:solidFill>
            </a:endParaRPr>
          </a:p>
        </p:txBody>
      </p:sp>
      <p:sp>
        <p:nvSpPr>
          <p:cNvPr id="9" name="Text Box 32"/>
          <p:cNvSpPr txBox="1">
            <a:spLocks noChangeArrowheads="1"/>
          </p:cNvSpPr>
          <p:nvPr/>
        </p:nvSpPr>
        <p:spPr bwMode="auto">
          <a:xfrm>
            <a:off x="6084168" y="1124744"/>
            <a:ext cx="1944216" cy="461665"/>
          </a:xfrm>
          <a:prstGeom prst="rect">
            <a:avLst/>
          </a:prstGeom>
          <a:noFill/>
          <a:ln w="9525">
            <a:noFill/>
            <a:miter lim="800000"/>
            <a:headEnd/>
            <a:tailEnd/>
          </a:ln>
          <a:effectLst/>
        </p:spPr>
        <p:txBody>
          <a:bodyPr wrap="square">
            <a:spAutoFit/>
          </a:bodyPr>
          <a:lstStyle/>
          <a:p>
            <a:pPr algn="ctr"/>
            <a:r>
              <a:rPr lang="ru-RU" sz="2400" b="1" dirty="0" smtClean="0">
                <a:solidFill>
                  <a:srgbClr val="FFFF00"/>
                </a:solidFill>
              </a:rPr>
              <a:t> Исток</a:t>
            </a:r>
            <a:endParaRPr lang="ru-RU" sz="2400" b="1" dirty="0">
              <a:solidFill>
                <a:srgbClr val="FFFF00"/>
              </a:solidFill>
            </a:endParaRPr>
          </a:p>
        </p:txBody>
      </p:sp>
      <p:sp>
        <p:nvSpPr>
          <p:cNvPr id="10" name="Text Box 32"/>
          <p:cNvSpPr txBox="1">
            <a:spLocks noChangeArrowheads="1"/>
          </p:cNvSpPr>
          <p:nvPr/>
        </p:nvSpPr>
        <p:spPr bwMode="auto">
          <a:xfrm>
            <a:off x="3635896" y="4005064"/>
            <a:ext cx="1657350" cy="523220"/>
          </a:xfrm>
          <a:prstGeom prst="rect">
            <a:avLst/>
          </a:prstGeom>
          <a:noFill/>
          <a:ln w="9525">
            <a:noFill/>
            <a:miter lim="800000"/>
            <a:headEnd/>
            <a:tailEnd/>
          </a:ln>
          <a:effectLst/>
        </p:spPr>
        <p:txBody>
          <a:bodyPr>
            <a:spAutoFit/>
          </a:bodyPr>
          <a:lstStyle/>
          <a:p>
            <a:pPr algn="ctr"/>
            <a:r>
              <a:rPr lang="ru-RU" sz="2800" b="1" dirty="0" smtClean="0">
                <a:solidFill>
                  <a:srgbClr val="FFFF00"/>
                </a:solidFill>
              </a:rPr>
              <a:t>Русло</a:t>
            </a:r>
            <a:endParaRPr lang="ru-RU" sz="2800" b="1" dirty="0">
              <a:solidFill>
                <a:srgbClr val="FFFF00"/>
              </a:solidFill>
            </a:endParaRPr>
          </a:p>
        </p:txBody>
      </p:sp>
      <p:sp>
        <p:nvSpPr>
          <p:cNvPr id="11" name="Text Box 32"/>
          <p:cNvSpPr txBox="1">
            <a:spLocks noChangeArrowheads="1"/>
          </p:cNvSpPr>
          <p:nvPr/>
        </p:nvSpPr>
        <p:spPr bwMode="auto">
          <a:xfrm>
            <a:off x="1259632" y="5229200"/>
            <a:ext cx="1657350" cy="461665"/>
          </a:xfrm>
          <a:prstGeom prst="rect">
            <a:avLst/>
          </a:prstGeom>
          <a:noFill/>
          <a:ln w="9525">
            <a:noFill/>
            <a:miter lim="800000"/>
            <a:headEnd/>
            <a:tailEnd/>
          </a:ln>
          <a:effectLst/>
        </p:spPr>
        <p:txBody>
          <a:bodyPr>
            <a:spAutoFit/>
          </a:bodyPr>
          <a:lstStyle/>
          <a:p>
            <a:pPr algn="ctr"/>
            <a:r>
              <a:rPr lang="ru-RU" sz="2400" b="1" dirty="0" smtClean="0">
                <a:solidFill>
                  <a:srgbClr val="FFFF00"/>
                </a:solidFill>
              </a:rPr>
              <a:t>Устье</a:t>
            </a:r>
            <a:endParaRPr lang="ru-RU" sz="2400" b="1" dirty="0">
              <a:solidFill>
                <a:srgbClr val="FFFF00"/>
              </a:solidFill>
            </a:endParaRPr>
          </a:p>
        </p:txBody>
      </p:sp>
      <p:sp>
        <p:nvSpPr>
          <p:cNvPr id="13" name="Text Box 32"/>
          <p:cNvSpPr txBox="1">
            <a:spLocks noGrp="1" noChangeArrowheads="1"/>
          </p:cNvSpPr>
          <p:nvPr>
            <p:ph idx="1"/>
          </p:nvPr>
        </p:nvSpPr>
        <p:spPr bwMode="auto">
          <a:xfrm>
            <a:off x="3491880" y="2348880"/>
            <a:ext cx="1800200" cy="707886"/>
          </a:xfrm>
          <a:prstGeom prst="rect">
            <a:avLst/>
          </a:prstGeom>
          <a:noFill/>
          <a:ln w="9525">
            <a:noFill/>
            <a:miter lim="800000"/>
            <a:headEnd/>
            <a:tailEnd/>
          </a:ln>
          <a:effectLst/>
        </p:spPr>
        <p:txBody>
          <a:bodyPr wrap="square">
            <a:spAutoFit/>
          </a:bodyPr>
          <a:lstStyle/>
          <a:p>
            <a:pPr algn="ctr">
              <a:buNone/>
            </a:pPr>
            <a:r>
              <a:rPr lang="ru-RU" sz="2000" b="1" dirty="0" smtClean="0">
                <a:solidFill>
                  <a:srgbClr val="FFFF00"/>
                </a:solidFill>
              </a:rPr>
              <a:t>Правый приток</a:t>
            </a:r>
            <a:endParaRPr lang="ru-RU" sz="2000" b="1" dirty="0">
              <a:solidFill>
                <a:srgbClr val="FFFF00"/>
              </a:solidFill>
            </a:endParaRPr>
          </a:p>
        </p:txBody>
      </p:sp>
      <p:sp>
        <p:nvSpPr>
          <p:cNvPr id="14" name="Text Box 32"/>
          <p:cNvSpPr txBox="1">
            <a:spLocks noChangeArrowheads="1"/>
          </p:cNvSpPr>
          <p:nvPr/>
        </p:nvSpPr>
        <p:spPr bwMode="auto">
          <a:xfrm>
            <a:off x="7343800" y="2132856"/>
            <a:ext cx="1800200" cy="904863"/>
          </a:xfrm>
          <a:prstGeom prst="rect">
            <a:avLst/>
          </a:prstGeom>
          <a:noFill/>
          <a:ln w="9525">
            <a:noFill/>
            <a:miter lim="800000"/>
            <a:headEnd/>
            <a:tailEnd/>
          </a:ln>
          <a:effectLst/>
        </p:spPr>
        <p:txBody>
          <a:bodyPr vert="horz" wrap="square" lIns="91440" tIns="45720" rIns="91440" bIns="45720" rtlCol="0">
            <a:spAutoFit/>
          </a:bodyPr>
          <a:lstStyle/>
          <a:p>
            <a:pPr marL="342900" lvl="0" indent="-342900" algn="ctr">
              <a:spcBef>
                <a:spcPct val="20000"/>
              </a:spcBef>
              <a:defRPr/>
            </a:pPr>
            <a:r>
              <a:rPr kumimoji="0" lang="ru-RU" sz="2400" b="1" i="0" u="none" strike="noStrike" kern="1200" cap="none" spc="0" normalizeH="0" baseline="0" noProof="0" dirty="0" smtClean="0">
                <a:ln>
                  <a:noFill/>
                </a:ln>
                <a:solidFill>
                  <a:srgbClr val="FFFF00"/>
                </a:solidFill>
                <a:effectLst/>
                <a:uLnTx/>
                <a:uFillTx/>
                <a:latin typeface="+mn-lt"/>
                <a:ea typeface="+mn-ea"/>
                <a:cs typeface="+mn-cs"/>
              </a:rPr>
              <a:t>Левый </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400" b="1" i="0" u="none" strike="noStrike" kern="1200" cap="none" spc="0" normalizeH="0" baseline="0" noProof="0" dirty="0" smtClean="0">
                <a:ln>
                  <a:noFill/>
                </a:ln>
                <a:solidFill>
                  <a:srgbClr val="FFFF00"/>
                </a:solidFill>
                <a:effectLst/>
                <a:uLnTx/>
                <a:uFillTx/>
                <a:latin typeface="+mn-lt"/>
                <a:ea typeface="+mn-ea"/>
                <a:cs typeface="+mn-cs"/>
              </a:rPr>
              <a:t>приток</a:t>
            </a:r>
            <a:endParaRPr kumimoji="0" lang="ru-RU" sz="2400" b="1" i="0" u="none" strike="noStrike" kern="1200" cap="none" spc="0" normalizeH="0" baseline="0" noProof="0" dirty="0">
              <a:ln>
                <a:noFill/>
              </a:ln>
              <a:solidFill>
                <a:srgbClr val="FFFF00"/>
              </a:solidFill>
              <a:effectLst/>
              <a:uLnTx/>
              <a:uFillTx/>
              <a:latin typeface="+mn-lt"/>
              <a:ea typeface="+mn-ea"/>
              <a:cs typeface="+mn-cs"/>
            </a:endParaRPr>
          </a:p>
        </p:txBody>
      </p:sp>
      <p:cxnSp>
        <p:nvCxnSpPr>
          <p:cNvPr id="16" name="Прямая со стрелкой 15"/>
          <p:cNvCxnSpPr/>
          <p:nvPr/>
        </p:nvCxnSpPr>
        <p:spPr>
          <a:xfrm flipH="1">
            <a:off x="4932040" y="4149080"/>
            <a:ext cx="648072" cy="72008"/>
          </a:xfrm>
          <a:prstGeom prst="straightConnector1">
            <a:avLst/>
          </a:prstGeom>
          <a:ln w="38100">
            <a:solidFill>
              <a:srgbClr val="FF0000"/>
            </a:solidFill>
            <a:tailEnd type="arrow"/>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3491880" y="4437112"/>
            <a:ext cx="576064" cy="216024"/>
          </a:xfrm>
          <a:prstGeom prst="straightConnector1">
            <a:avLst/>
          </a:prstGeom>
          <a:ln w="38100">
            <a:solidFill>
              <a:srgbClr val="FF0000"/>
            </a:solidFill>
            <a:tailEnd type="arrow"/>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flipH="1">
            <a:off x="2699792" y="4941168"/>
            <a:ext cx="504056" cy="288032"/>
          </a:xfrm>
          <a:prstGeom prst="straightConnector1">
            <a:avLst/>
          </a:prstGeom>
          <a:ln w="38100">
            <a:solidFill>
              <a:srgbClr val="FF0000"/>
            </a:solidFill>
            <a:tailEnd type="arrow"/>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flipV="1">
            <a:off x="6012160" y="2276872"/>
            <a:ext cx="72008" cy="3528392"/>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p:nvPr/>
        </p:nvCxnSpPr>
        <p:spPr>
          <a:xfrm flipH="1" flipV="1">
            <a:off x="3851920" y="3861048"/>
            <a:ext cx="2168624" cy="2096616"/>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flipV="1">
            <a:off x="6012160" y="3789040"/>
            <a:ext cx="1152128" cy="2096616"/>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0" name="Text Box 32"/>
          <p:cNvSpPr txBox="1">
            <a:spLocks noChangeArrowheads="1"/>
          </p:cNvSpPr>
          <p:nvPr/>
        </p:nvSpPr>
        <p:spPr bwMode="auto">
          <a:xfrm rot="20058651">
            <a:off x="2771800" y="4581128"/>
            <a:ext cx="1657350" cy="369332"/>
          </a:xfrm>
          <a:prstGeom prst="rect">
            <a:avLst/>
          </a:prstGeom>
          <a:noFill/>
          <a:ln w="9525">
            <a:noFill/>
            <a:miter lim="800000"/>
            <a:headEnd/>
            <a:tailEnd/>
          </a:ln>
          <a:effectLst/>
        </p:spPr>
        <p:txBody>
          <a:bodyPr>
            <a:spAutoFit/>
          </a:bodyPr>
          <a:lstStyle/>
          <a:p>
            <a:pPr algn="ctr"/>
            <a:r>
              <a:rPr lang="ru-RU" b="1" dirty="0" smtClean="0">
                <a:solidFill>
                  <a:srgbClr val="FFFF00"/>
                </a:solidFill>
              </a:rPr>
              <a:t>течение</a:t>
            </a:r>
            <a:endParaRPr lang="ru-RU" b="1" dirty="0">
              <a:solidFill>
                <a:srgbClr val="FFFF00"/>
              </a:solidFill>
            </a:endParaRPr>
          </a:p>
        </p:txBody>
      </p:sp>
      <p:sp>
        <p:nvSpPr>
          <p:cNvPr id="41" name="Полилиния 40"/>
          <p:cNvSpPr/>
          <p:nvPr/>
        </p:nvSpPr>
        <p:spPr>
          <a:xfrm>
            <a:off x="717452" y="602567"/>
            <a:ext cx="7462912" cy="6194473"/>
          </a:xfrm>
          <a:custGeom>
            <a:avLst/>
            <a:gdLst>
              <a:gd name="connsiteX0" fmla="*/ 0 w 7462912"/>
              <a:gd name="connsiteY0" fmla="*/ 3828756 h 6194473"/>
              <a:gd name="connsiteX1" fmla="*/ 1828800 w 7462912"/>
              <a:gd name="connsiteY1" fmla="*/ 3209778 h 6194473"/>
              <a:gd name="connsiteX2" fmla="*/ 2982351 w 7462912"/>
              <a:gd name="connsiteY2" fmla="*/ 2618935 h 6194473"/>
              <a:gd name="connsiteX3" fmla="*/ 4079631 w 7462912"/>
              <a:gd name="connsiteY3" fmla="*/ 1915550 h 6194473"/>
              <a:gd name="connsiteX4" fmla="*/ 5205046 w 7462912"/>
              <a:gd name="connsiteY4" fmla="*/ 1043353 h 6194473"/>
              <a:gd name="connsiteX5" fmla="*/ 5697416 w 7462912"/>
              <a:gd name="connsiteY5" fmla="*/ 368104 h 6194473"/>
              <a:gd name="connsiteX6" fmla="*/ 6499274 w 7462912"/>
              <a:gd name="connsiteY6" fmla="*/ 368104 h 6194473"/>
              <a:gd name="connsiteX7" fmla="*/ 7441810 w 7462912"/>
              <a:gd name="connsiteY7" fmla="*/ 2576731 h 6194473"/>
              <a:gd name="connsiteX8" fmla="*/ 6372665 w 7462912"/>
              <a:gd name="connsiteY8" fmla="*/ 5235525 h 6194473"/>
              <a:gd name="connsiteX9" fmla="*/ 3699803 w 7462912"/>
              <a:gd name="connsiteY9" fmla="*/ 6051451 h 6194473"/>
              <a:gd name="connsiteX10" fmla="*/ 2700997 w 7462912"/>
              <a:gd name="connsiteY10" fmla="*/ 6093655 h 6194473"/>
              <a:gd name="connsiteX11" fmla="*/ 2757268 w 7462912"/>
              <a:gd name="connsiteY11" fmla="*/ 6051451 h 619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62912" h="6194473">
                <a:moveTo>
                  <a:pt x="0" y="3828756"/>
                </a:moveTo>
                <a:cubicBezTo>
                  <a:pt x="665871" y="3620085"/>
                  <a:pt x="1331742" y="3411415"/>
                  <a:pt x="1828800" y="3209778"/>
                </a:cubicBezTo>
                <a:cubicBezTo>
                  <a:pt x="2325858" y="3008141"/>
                  <a:pt x="2607213" y="2834640"/>
                  <a:pt x="2982351" y="2618935"/>
                </a:cubicBezTo>
                <a:cubicBezTo>
                  <a:pt x="3357489" y="2403230"/>
                  <a:pt x="3709182" y="2178147"/>
                  <a:pt x="4079631" y="1915550"/>
                </a:cubicBezTo>
                <a:cubicBezTo>
                  <a:pt x="4450080" y="1652953"/>
                  <a:pt x="4935415" y="1301261"/>
                  <a:pt x="5205046" y="1043353"/>
                </a:cubicBezTo>
                <a:cubicBezTo>
                  <a:pt x="5474677" y="785445"/>
                  <a:pt x="5481711" y="480646"/>
                  <a:pt x="5697416" y="368104"/>
                </a:cubicBezTo>
                <a:cubicBezTo>
                  <a:pt x="5913121" y="255562"/>
                  <a:pt x="6208542" y="0"/>
                  <a:pt x="6499274" y="368104"/>
                </a:cubicBezTo>
                <a:cubicBezTo>
                  <a:pt x="6790006" y="736208"/>
                  <a:pt x="7462912" y="1765494"/>
                  <a:pt x="7441810" y="2576731"/>
                </a:cubicBezTo>
                <a:cubicBezTo>
                  <a:pt x="7420709" y="3387968"/>
                  <a:pt x="6996333" y="4656405"/>
                  <a:pt x="6372665" y="5235525"/>
                </a:cubicBezTo>
                <a:cubicBezTo>
                  <a:pt x="5748997" y="5814645"/>
                  <a:pt x="4311748" y="5908429"/>
                  <a:pt x="3699803" y="6051451"/>
                </a:cubicBezTo>
                <a:cubicBezTo>
                  <a:pt x="3087858" y="6194473"/>
                  <a:pt x="2858086" y="6093655"/>
                  <a:pt x="2700997" y="6093655"/>
                </a:cubicBezTo>
                <a:cubicBezTo>
                  <a:pt x="2543908" y="6093655"/>
                  <a:pt x="2650588" y="6072553"/>
                  <a:pt x="2757268" y="6051451"/>
                </a:cubicBezTo>
              </a:path>
            </a:pathLst>
          </a:cu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43" name="Левая фигурная скобка 42"/>
          <p:cNvSpPr/>
          <p:nvPr/>
        </p:nvSpPr>
        <p:spPr>
          <a:xfrm rot="2943538">
            <a:off x="2877416" y="-228560"/>
            <a:ext cx="2034180" cy="5783590"/>
          </a:xfrm>
          <a:prstGeom prst="leftBrace">
            <a:avLst>
              <a:gd name="adj1" fmla="val 8333"/>
              <a:gd name="adj2" fmla="val 56975"/>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7" name="Управляющая кнопка: назад 26">
            <a:hlinkClick r:id="rId5" action="ppaction://hlinksldjump" highlightClick="1"/>
          </p:cNvPr>
          <p:cNvSpPr/>
          <p:nvPr/>
        </p:nvSpPr>
        <p:spPr>
          <a:xfrm>
            <a:off x="8351912" y="6453336"/>
            <a:ext cx="792088" cy="404664"/>
          </a:xfrm>
          <a:prstGeom prst="actionButtonBackPrevious">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Управляющая кнопка: сведения 27">
            <a:hlinkClick r:id="" action="ppaction://noaction" highlightClick="1"/>
          </p:cNvPr>
          <p:cNvSpPr/>
          <p:nvPr/>
        </p:nvSpPr>
        <p:spPr>
          <a:xfrm>
            <a:off x="8388424" y="188640"/>
            <a:ext cx="539552" cy="610368"/>
          </a:xfrm>
          <a:prstGeom prst="actionButtonInformati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7" name="Picture 3"/>
          <p:cNvPicPr>
            <a:picLocks noChangeAspect="1" noChangeArrowheads="1"/>
          </p:cNvPicPr>
          <p:nvPr/>
        </p:nvPicPr>
        <p:blipFill>
          <a:blip r:embed="rId6" cstate="email"/>
          <a:srcRect/>
          <a:stretch>
            <a:fillRect/>
          </a:stretch>
        </p:blipFill>
        <p:spPr bwMode="auto">
          <a:xfrm>
            <a:off x="4427984" y="0"/>
            <a:ext cx="4572000" cy="3429000"/>
          </a:xfrm>
          <a:prstGeom prst="rect">
            <a:avLst/>
          </a:prstGeom>
          <a:noFill/>
          <a:ln w="9525">
            <a:noFill/>
            <a:miter lim="800000"/>
            <a:headEnd/>
            <a:tailEnd/>
          </a:ln>
        </p:spPr>
      </p:pic>
      <p:pic>
        <p:nvPicPr>
          <p:cNvPr id="1028" name="Picture 4"/>
          <p:cNvPicPr>
            <a:picLocks noChangeAspect="1" noChangeArrowheads="1"/>
          </p:cNvPicPr>
          <p:nvPr/>
        </p:nvPicPr>
        <p:blipFill>
          <a:blip r:embed="rId7" cstate="email"/>
          <a:srcRect/>
          <a:stretch>
            <a:fillRect/>
          </a:stretch>
        </p:blipFill>
        <p:spPr bwMode="auto">
          <a:xfrm>
            <a:off x="179512" y="3212976"/>
            <a:ext cx="4572000" cy="3429000"/>
          </a:xfrm>
          <a:prstGeom prst="rect">
            <a:avLst/>
          </a:prstGeom>
          <a:noFill/>
          <a:ln w="9525">
            <a:noFill/>
            <a:miter lim="800000"/>
            <a:headEnd/>
            <a:tailEnd/>
          </a:ln>
        </p:spPr>
      </p:pic>
      <p:pic>
        <p:nvPicPr>
          <p:cNvPr id="1029" name="Picture 5"/>
          <p:cNvPicPr>
            <a:picLocks noChangeAspect="1" noChangeArrowheads="1"/>
          </p:cNvPicPr>
          <p:nvPr/>
        </p:nvPicPr>
        <p:blipFill>
          <a:blip r:embed="rId8" cstate="email"/>
          <a:srcRect/>
          <a:stretch>
            <a:fillRect/>
          </a:stretch>
        </p:blipFill>
        <p:spPr bwMode="auto">
          <a:xfrm>
            <a:off x="4572000" y="1412776"/>
            <a:ext cx="4572000" cy="3429000"/>
          </a:xfrm>
          <a:prstGeom prst="rect">
            <a:avLst/>
          </a:prstGeom>
          <a:noFill/>
          <a:ln w="9525">
            <a:noFill/>
            <a:miter lim="800000"/>
            <a:headEnd/>
            <a:tailEnd/>
          </a:ln>
        </p:spPr>
      </p:pic>
      <p:sp>
        <p:nvSpPr>
          <p:cNvPr id="32" name="TextBox 31"/>
          <p:cNvSpPr txBox="1"/>
          <p:nvPr/>
        </p:nvSpPr>
        <p:spPr>
          <a:xfrm>
            <a:off x="4572000" y="5733256"/>
            <a:ext cx="2304256" cy="461665"/>
          </a:xfrm>
          <a:prstGeom prst="rect">
            <a:avLst/>
          </a:prstGeom>
          <a:noFill/>
        </p:spPr>
        <p:txBody>
          <a:bodyPr wrap="square" rtlCol="0">
            <a:spAutoFit/>
          </a:bodyPr>
          <a:lstStyle/>
          <a:p>
            <a:pPr algn="ctr"/>
            <a:r>
              <a:rPr lang="ru-RU" sz="2400" b="1" dirty="0" smtClean="0">
                <a:solidFill>
                  <a:srgbClr val="FFFF00"/>
                </a:solidFill>
              </a:rPr>
              <a:t>Речная система</a:t>
            </a:r>
            <a:endParaRPr lang="ru-RU" sz="2400" b="1" dirty="0">
              <a:solidFill>
                <a:srgbClr val="FFFF00"/>
              </a:solidFill>
            </a:endParaRPr>
          </a:p>
        </p:txBody>
      </p:sp>
      <p:sp>
        <p:nvSpPr>
          <p:cNvPr id="33" name="TextBox 32"/>
          <p:cNvSpPr txBox="1"/>
          <p:nvPr/>
        </p:nvSpPr>
        <p:spPr>
          <a:xfrm>
            <a:off x="5292080" y="2996952"/>
            <a:ext cx="2376264" cy="461665"/>
          </a:xfrm>
          <a:prstGeom prst="rect">
            <a:avLst/>
          </a:prstGeom>
          <a:noFill/>
        </p:spPr>
        <p:txBody>
          <a:bodyPr wrap="square" rtlCol="0">
            <a:spAutoFit/>
          </a:bodyPr>
          <a:lstStyle/>
          <a:p>
            <a:r>
              <a:rPr lang="ru-RU" sz="2400" b="1" dirty="0" smtClean="0">
                <a:solidFill>
                  <a:srgbClr val="FFFF00"/>
                </a:solidFill>
              </a:rPr>
              <a:t>Речной бассейн</a:t>
            </a:r>
            <a:endParaRPr lang="ru-RU" sz="2400" b="1" dirty="0">
              <a:solidFill>
                <a:srgbClr val="FFFF00"/>
              </a:solidFill>
            </a:endParaRPr>
          </a:p>
        </p:txBody>
      </p:sp>
      <p:sp>
        <p:nvSpPr>
          <p:cNvPr id="35" name="TextBox 34"/>
          <p:cNvSpPr txBox="1"/>
          <p:nvPr/>
        </p:nvSpPr>
        <p:spPr>
          <a:xfrm>
            <a:off x="1979712" y="1700808"/>
            <a:ext cx="2448272" cy="461665"/>
          </a:xfrm>
          <a:prstGeom prst="rect">
            <a:avLst/>
          </a:prstGeom>
          <a:noFill/>
        </p:spPr>
        <p:txBody>
          <a:bodyPr wrap="square" rtlCol="0">
            <a:spAutoFit/>
          </a:bodyPr>
          <a:lstStyle/>
          <a:p>
            <a:r>
              <a:rPr lang="ru-RU" sz="2400" b="1" dirty="0" smtClean="0">
                <a:solidFill>
                  <a:srgbClr val="FFFF00"/>
                </a:solidFill>
              </a:rPr>
              <a:t>Длина реки</a:t>
            </a:r>
            <a:endParaRPr lang="ru-RU" sz="2400" b="1" dirty="0">
              <a:solidFill>
                <a:srgbClr val="FFFF00"/>
              </a:solidFill>
            </a:endParaRPr>
          </a:p>
        </p:txBody>
      </p:sp>
      <p:sp>
        <p:nvSpPr>
          <p:cNvPr id="36" name="Содержимое 2"/>
          <p:cNvSpPr txBox="1">
            <a:spLocks/>
          </p:cNvSpPr>
          <p:nvPr/>
        </p:nvSpPr>
        <p:spPr>
          <a:xfrm>
            <a:off x="611560" y="620688"/>
            <a:ext cx="3744416" cy="201622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smtClean="0">
                <a:ln>
                  <a:noFill/>
                </a:ln>
                <a:solidFill>
                  <a:srgbClr val="FF0000"/>
                </a:solidFill>
                <a:effectLst/>
                <a:uLnTx/>
                <a:uFillTx/>
                <a:latin typeface="+mn-lt"/>
                <a:ea typeface="+mn-ea"/>
                <a:cs typeface="+mn-cs"/>
              </a:rPr>
              <a:t>Длина реки </a:t>
            </a:r>
            <a:r>
              <a:rPr kumimoji="0" lang="ru-RU" sz="3200" b="1" i="0" u="none" strike="noStrike" kern="1200" cap="none" spc="0" normalizeH="0" baseline="0" noProof="0" dirty="0" smtClean="0">
                <a:ln>
                  <a:noFill/>
                </a:ln>
                <a:solidFill>
                  <a:srgbClr val="002060"/>
                </a:solidFill>
                <a:effectLst/>
                <a:uLnTx/>
                <a:uFillTx/>
                <a:latin typeface="+mn-lt"/>
                <a:ea typeface="+mn-ea"/>
                <a:cs typeface="+mn-cs"/>
              </a:rPr>
              <a:t>– расстояние от истока до устья</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38" name="Picture 7"/>
          <p:cNvPicPr>
            <a:picLocks noChangeAspect="1" noChangeArrowheads="1"/>
          </p:cNvPicPr>
          <p:nvPr/>
        </p:nvPicPr>
        <p:blipFill>
          <a:blip r:embed="rId9" cstate="email"/>
          <a:srcRect/>
          <a:stretch>
            <a:fillRect/>
          </a:stretch>
        </p:blipFill>
        <p:spPr bwMode="auto">
          <a:xfrm>
            <a:off x="4211960" y="1412776"/>
            <a:ext cx="4608512" cy="3232820"/>
          </a:xfrm>
          <a:prstGeom prst="rect">
            <a:avLst/>
          </a:prstGeom>
          <a:noFill/>
          <a:ln w="9525">
            <a:noFill/>
            <a:miter lim="800000"/>
            <a:headEnd/>
            <a:tailEnd/>
          </a:ln>
        </p:spPr>
      </p:pic>
      <p:pic>
        <p:nvPicPr>
          <p:cNvPr id="39" name="Picture 6"/>
          <p:cNvPicPr>
            <a:picLocks noChangeAspect="1" noChangeArrowheads="1"/>
          </p:cNvPicPr>
          <p:nvPr/>
        </p:nvPicPr>
        <p:blipFill>
          <a:blip r:embed="rId10" cstate="email"/>
          <a:srcRect/>
          <a:stretch>
            <a:fillRect/>
          </a:stretch>
        </p:blipFill>
        <p:spPr bwMode="auto">
          <a:xfrm>
            <a:off x="4245124" y="3612422"/>
            <a:ext cx="4898876" cy="3245578"/>
          </a:xfrm>
          <a:prstGeom prst="rect">
            <a:avLst/>
          </a:prstGeom>
          <a:noFill/>
          <a:ln w="9525">
            <a:noFill/>
            <a:miter lim="800000"/>
            <a:headEnd/>
            <a:tailEnd/>
          </a:ln>
        </p:spPr>
      </p:pic>
      <p:pic>
        <p:nvPicPr>
          <p:cNvPr id="45" name="Picture 2" descr="http://www.nivagold.ru/raznoe2/detectiv/Detective/Photo%20022.gif"/>
          <p:cNvPicPr>
            <a:picLocks noChangeAspect="1" noChangeArrowheads="1"/>
          </p:cNvPicPr>
          <p:nvPr/>
        </p:nvPicPr>
        <p:blipFill>
          <a:blip r:embed="rId11" cstate="email"/>
          <a:srcRect/>
          <a:stretch>
            <a:fillRect/>
          </a:stretch>
        </p:blipFill>
        <p:spPr bwMode="auto">
          <a:xfrm>
            <a:off x="7452320" y="1196752"/>
            <a:ext cx="259909" cy="326171"/>
          </a:xfrm>
          <a:prstGeom prst="rect">
            <a:avLst/>
          </a:prstGeom>
          <a:noFill/>
        </p:spPr>
      </p:pic>
      <p:pic>
        <p:nvPicPr>
          <p:cNvPr id="46" name="Picture 2" descr="http://www.nivagold.ru/raznoe2/detectiv/Detective/Photo%20022.gif"/>
          <p:cNvPicPr>
            <a:picLocks noChangeAspect="1" noChangeArrowheads="1"/>
          </p:cNvPicPr>
          <p:nvPr/>
        </p:nvPicPr>
        <p:blipFill>
          <a:blip r:embed="rId11" cstate="email"/>
          <a:srcRect/>
          <a:stretch>
            <a:fillRect/>
          </a:stretch>
        </p:blipFill>
        <p:spPr bwMode="auto">
          <a:xfrm>
            <a:off x="1403648" y="5301208"/>
            <a:ext cx="286898" cy="360040"/>
          </a:xfrm>
          <a:prstGeom prst="rect">
            <a:avLst/>
          </a:prstGeom>
          <a:noFill/>
        </p:spPr>
      </p:pic>
      <p:pic>
        <p:nvPicPr>
          <p:cNvPr id="47" name="Picture 2" descr="http://www.nivagold.ru/raznoe2/detectiv/Detective/Photo%20022.gif"/>
          <p:cNvPicPr>
            <a:picLocks noChangeAspect="1" noChangeArrowheads="1"/>
          </p:cNvPicPr>
          <p:nvPr/>
        </p:nvPicPr>
        <p:blipFill>
          <a:blip r:embed="rId11" cstate="email"/>
          <a:srcRect/>
          <a:stretch>
            <a:fillRect/>
          </a:stretch>
        </p:blipFill>
        <p:spPr bwMode="auto">
          <a:xfrm>
            <a:off x="4355976" y="5805264"/>
            <a:ext cx="288032" cy="361463"/>
          </a:xfrm>
          <a:prstGeom prst="rect">
            <a:avLst/>
          </a:prstGeom>
          <a:noFill/>
        </p:spPr>
      </p:pic>
      <p:pic>
        <p:nvPicPr>
          <p:cNvPr id="48" name="Picture 2" descr="http://www.nivagold.ru/raznoe2/detectiv/Detective/Photo%20022.gif"/>
          <p:cNvPicPr>
            <a:picLocks noChangeAspect="1" noChangeArrowheads="1"/>
          </p:cNvPicPr>
          <p:nvPr/>
        </p:nvPicPr>
        <p:blipFill>
          <a:blip r:embed="rId11" cstate="email"/>
          <a:srcRect/>
          <a:stretch>
            <a:fillRect/>
          </a:stretch>
        </p:blipFill>
        <p:spPr bwMode="auto">
          <a:xfrm>
            <a:off x="7452320" y="4221088"/>
            <a:ext cx="259909" cy="326171"/>
          </a:xfrm>
          <a:prstGeom prst="rect">
            <a:avLst/>
          </a:prstGeom>
          <a:noFill/>
        </p:spPr>
      </p:pic>
      <p:pic>
        <p:nvPicPr>
          <p:cNvPr id="49" name="Picture 2" descr="http://www.nivagold.ru/raznoe2/detectiv/Detective/Photo%20022.gif"/>
          <p:cNvPicPr>
            <a:picLocks noChangeAspect="1" noChangeArrowheads="1"/>
          </p:cNvPicPr>
          <p:nvPr/>
        </p:nvPicPr>
        <p:blipFill>
          <a:blip r:embed="rId11" cstate="email"/>
          <a:srcRect/>
          <a:stretch>
            <a:fillRect/>
          </a:stretch>
        </p:blipFill>
        <p:spPr bwMode="auto">
          <a:xfrm>
            <a:off x="5076056" y="3068960"/>
            <a:ext cx="288032" cy="361463"/>
          </a:xfrm>
          <a:prstGeom prst="rect">
            <a:avLst/>
          </a:prstGeom>
          <a:noFill/>
        </p:spPr>
      </p:pic>
      <p:pic>
        <p:nvPicPr>
          <p:cNvPr id="50" name="Picture 2" descr="http://www.nivagold.ru/raznoe2/detectiv/Detective/Photo%20022.gif"/>
          <p:cNvPicPr>
            <a:picLocks noChangeAspect="1" noChangeArrowheads="1"/>
          </p:cNvPicPr>
          <p:nvPr/>
        </p:nvPicPr>
        <p:blipFill>
          <a:blip r:embed="rId11" cstate="email"/>
          <a:srcRect/>
          <a:stretch>
            <a:fillRect/>
          </a:stretch>
        </p:blipFill>
        <p:spPr bwMode="auto">
          <a:xfrm>
            <a:off x="1835696" y="1772816"/>
            <a:ext cx="259909" cy="326171"/>
          </a:xfrm>
          <a:prstGeom prst="rect">
            <a:avLst/>
          </a:prstGeom>
          <a:noFill/>
        </p:spPr>
      </p:pic>
      <p:pic>
        <p:nvPicPr>
          <p:cNvPr id="53" name="Picture 2" descr="Картинка 1 из 4484"/>
          <p:cNvPicPr>
            <a:picLocks noChangeAspect="1" noChangeArrowheads="1"/>
          </p:cNvPicPr>
          <p:nvPr/>
        </p:nvPicPr>
        <p:blipFill>
          <a:blip r:embed="rId12" cstate="email"/>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1500"/>
                            </p:stCondLst>
                            <p:childTnLst>
                              <p:par>
                                <p:cTn id="9" presetID="22" presetClass="entr" presetSubtype="2"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par>
                                <p:cTn id="12" presetID="22" presetClass="entr" presetSubtype="4" fill="hold" nodeType="withEffect">
                                  <p:stCondLst>
                                    <p:cond delay="1000"/>
                                  </p:stCondLst>
                                  <p:childTnLst>
                                    <p:set>
                                      <p:cBhvr>
                                        <p:cTn id="13" dur="1" fill="hold">
                                          <p:stCondLst>
                                            <p:cond delay="0"/>
                                          </p:stCondLst>
                                        </p:cTn>
                                        <p:tgtEl>
                                          <p:spTgt spid="45"/>
                                        </p:tgtEl>
                                        <p:attrNameLst>
                                          <p:attrName>style.visibility</p:attrName>
                                        </p:attrNameLst>
                                      </p:cBhvr>
                                      <p:to>
                                        <p:strVal val="visible"/>
                                      </p:to>
                                    </p:set>
                                    <p:animEffect transition="in" filter="wipe(down)">
                                      <p:cBhvr>
                                        <p:cTn id="14" dur="500"/>
                                        <p:tgtEl>
                                          <p:spTgt spid="45"/>
                                        </p:tgtEl>
                                      </p:cBhvr>
                                    </p:animEffect>
                                  </p:childTnLst>
                                </p:cTn>
                              </p:par>
                            </p:childTnLst>
                          </p:cTn>
                        </p:par>
                        <p:par>
                          <p:cTn id="15" fill="hold">
                            <p:stCondLst>
                              <p:cond delay="3000"/>
                            </p:stCondLst>
                            <p:childTnLst>
                              <p:par>
                                <p:cTn id="16" presetID="22" presetClass="entr" presetSubtype="2" fill="hold" grpId="0" nodeType="afterEffect">
                                  <p:stCondLst>
                                    <p:cond delay="200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500"/>
                                        <p:tgtEl>
                                          <p:spTgt spid="11"/>
                                        </p:tgtEl>
                                      </p:cBhvr>
                                    </p:animEffect>
                                  </p:childTnLst>
                                </p:cTn>
                              </p:par>
                              <p:par>
                                <p:cTn id="19" presetID="22" presetClass="entr" presetSubtype="4" fill="hold" nodeType="withEffect">
                                  <p:stCondLst>
                                    <p:cond delay="2000"/>
                                  </p:stCondLst>
                                  <p:childTnLst>
                                    <p:set>
                                      <p:cBhvr>
                                        <p:cTn id="20" dur="1" fill="hold">
                                          <p:stCondLst>
                                            <p:cond delay="0"/>
                                          </p:stCondLst>
                                        </p:cTn>
                                        <p:tgtEl>
                                          <p:spTgt spid="46"/>
                                        </p:tgtEl>
                                        <p:attrNameLst>
                                          <p:attrName>style.visibility</p:attrName>
                                        </p:attrNameLst>
                                      </p:cBhvr>
                                      <p:to>
                                        <p:strVal val="visible"/>
                                      </p:to>
                                    </p:set>
                                    <p:animEffect transition="in" filter="wipe(down)">
                                      <p:cBhvr>
                                        <p:cTn id="21" dur="500"/>
                                        <p:tgtEl>
                                          <p:spTgt spid="46"/>
                                        </p:tgtEl>
                                      </p:cBhvr>
                                    </p:animEffect>
                                  </p:childTnLst>
                                </p:cTn>
                              </p:par>
                            </p:childTnLst>
                          </p:cTn>
                        </p:par>
                        <p:par>
                          <p:cTn id="22" fill="hold">
                            <p:stCondLst>
                              <p:cond delay="5500"/>
                            </p:stCondLst>
                            <p:childTnLst>
                              <p:par>
                                <p:cTn id="23" presetID="22" presetClass="entr" presetSubtype="4" fill="hold" grpId="1" nodeType="after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par>
                                <p:cTn id="26" presetID="22" presetClass="entr" presetSubtype="4" fill="hold" nodeType="withEffect">
                                  <p:stCondLst>
                                    <p:cond delay="1000"/>
                                  </p:stCondLst>
                                  <p:childTnLst>
                                    <p:set>
                                      <p:cBhvr>
                                        <p:cTn id="27" dur="1" fill="hold">
                                          <p:stCondLst>
                                            <p:cond delay="0"/>
                                          </p:stCondLst>
                                        </p:cTn>
                                        <p:tgtEl>
                                          <p:spTgt spid="48"/>
                                        </p:tgtEl>
                                        <p:attrNameLst>
                                          <p:attrName>style.visibility</p:attrName>
                                        </p:attrNameLst>
                                      </p:cBhvr>
                                      <p:to>
                                        <p:strVal val="visible"/>
                                      </p:to>
                                    </p:set>
                                    <p:animEffect transition="in" filter="wipe(down)">
                                      <p:cBhvr>
                                        <p:cTn id="28" dur="500"/>
                                        <p:tgtEl>
                                          <p:spTgt spid="48"/>
                                        </p:tgtEl>
                                      </p:cBhvr>
                                    </p:animEffect>
                                  </p:childTnLst>
                                </p:cTn>
                              </p:par>
                            </p:childTnLst>
                          </p:cTn>
                        </p:par>
                        <p:par>
                          <p:cTn id="29" fill="hold">
                            <p:stCondLst>
                              <p:cond delay="7000"/>
                            </p:stCondLst>
                            <p:childTnLst>
                              <p:par>
                                <p:cTn id="30" presetID="0" presetClass="path" presetSubtype="0" accel="50000" decel="50000" fill="hold" grpId="0" nodeType="afterEffect">
                                  <p:stCondLst>
                                    <p:cond delay="1000"/>
                                  </p:stCondLst>
                                  <p:childTnLst>
                                    <p:animMotion origin="layout" path="M -0.03489 0.00116 C -0.04149 0.05389 -0.04791 0.10685 -0.05642 0.14061 C -0.06493 0.17438 -0.07552 0.18317 -0.08576 0.20421 C -0.096 0.22526 -0.11284 0.2574 -0.11805 0.26758 " pathEditMode="relative" rAng="0" ptsTypes="aaaA">
                                      <p:cBhvr>
                                        <p:cTn id="31" dur="2000" fill="hold"/>
                                        <p:tgtEl>
                                          <p:spTgt spid="14"/>
                                        </p:tgtEl>
                                        <p:attrNameLst>
                                          <p:attrName>ppt_x</p:attrName>
                                          <p:attrName>ppt_y</p:attrName>
                                        </p:attrNameLst>
                                      </p:cBhvr>
                                      <p:rCtr x="-42" y="133"/>
                                    </p:animMotion>
                                  </p:childTnLst>
                                </p:cTn>
                              </p:par>
                            </p:childTnLst>
                          </p:cTn>
                        </p:par>
                        <p:par>
                          <p:cTn id="32" fill="hold">
                            <p:stCondLst>
                              <p:cond delay="10000"/>
                            </p:stCondLst>
                            <p:childTnLst>
                              <p:par>
                                <p:cTn id="33" presetID="22" presetClass="entr" presetSubtype="1" fill="hold" grpId="1" nodeType="after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animEffect transition="in" filter="wipe(up)">
                                      <p:cBhvr>
                                        <p:cTn id="35" dur="3000"/>
                                        <p:tgtEl>
                                          <p:spTgt spid="13">
                                            <p:txEl>
                                              <p:pRg st="0" end="0"/>
                                            </p:txEl>
                                          </p:spTgt>
                                        </p:tgtEl>
                                      </p:cBhvr>
                                    </p:animEffect>
                                  </p:childTnLst>
                                </p:cTn>
                              </p:par>
                            </p:childTnLst>
                          </p:cTn>
                        </p:par>
                        <p:par>
                          <p:cTn id="36" fill="hold">
                            <p:stCondLst>
                              <p:cond delay="13000"/>
                            </p:stCondLst>
                            <p:childTnLst>
                              <p:par>
                                <p:cTn id="37" presetID="49" presetClass="path" presetSubtype="0" accel="50000" decel="50000" fill="hold" grpId="0" nodeType="afterEffect">
                                  <p:stCondLst>
                                    <p:cond delay="0"/>
                                  </p:stCondLst>
                                  <p:childTnLst>
                                    <p:animMotion origin="layout" path="M -4.16667E-6 4.24607E-6 L -0.05312 0.14801 " pathEditMode="relative" rAng="0" ptsTypes="AA">
                                      <p:cBhvr>
                                        <p:cTn id="38" dur="3000" fill="hold"/>
                                        <p:tgtEl>
                                          <p:spTgt spid="13">
                                            <p:txEl>
                                              <p:pRg st="0" end="0"/>
                                            </p:txEl>
                                          </p:spTgt>
                                        </p:tgtEl>
                                        <p:attrNameLst>
                                          <p:attrName>ppt_x</p:attrName>
                                          <p:attrName>ppt_y</p:attrName>
                                        </p:attrNameLst>
                                      </p:cBhvr>
                                      <p:rCtr x="-27" y="74"/>
                                    </p:animMotion>
                                  </p:childTnLst>
                                </p:cTn>
                              </p:par>
                            </p:childTnLst>
                          </p:cTn>
                        </p:par>
                        <p:par>
                          <p:cTn id="39" fill="hold">
                            <p:stCondLst>
                              <p:cond delay="16000"/>
                            </p:stCondLst>
                            <p:childTnLst>
                              <p:par>
                                <p:cTn id="40" presetID="22" presetClass="entr" presetSubtype="4"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par>
                          <p:cTn id="43" fill="hold">
                            <p:stCondLst>
                              <p:cond delay="16500"/>
                            </p:stCondLst>
                            <p:childTnLst>
                              <p:par>
                                <p:cTn id="44" presetID="32" presetClass="emph" presetSubtype="0" fill="hold" nodeType="afterEffect">
                                  <p:stCondLst>
                                    <p:cond delay="0"/>
                                  </p:stCondLst>
                                  <p:childTnLst>
                                    <p:animClr clrSpc="rgb">
                                      <p:cBhvr override="childStyle">
                                        <p:cTn id="45" dur="50" fill="hold"/>
                                        <p:tgtEl>
                                          <p:spTgt spid="16"/>
                                        </p:tgtEl>
                                        <p:attrNameLst>
                                          <p:attrName>style.color</p:attrName>
                                        </p:attrNameLst>
                                      </p:cBhvr>
                                      <p:to>
                                        <a:schemeClr val="accent2"/>
                                      </p:to>
                                    </p:animClr>
                                    <p:animClr clrSpc="rgb">
                                      <p:cBhvr>
                                        <p:cTn id="46" dur="50" fill="hold"/>
                                        <p:tgtEl>
                                          <p:spTgt spid="16"/>
                                        </p:tgtEl>
                                        <p:attrNameLst>
                                          <p:attrName>fillcolor</p:attrName>
                                        </p:attrNameLst>
                                      </p:cBhvr>
                                      <p:to>
                                        <a:schemeClr val="accent2"/>
                                      </p:to>
                                    </p:animClr>
                                    <p:set>
                                      <p:cBhvr>
                                        <p:cTn id="47" dur="50" fill="hold"/>
                                        <p:tgtEl>
                                          <p:spTgt spid="16"/>
                                        </p:tgtEl>
                                        <p:attrNameLst>
                                          <p:attrName>fill.type</p:attrName>
                                        </p:attrNameLst>
                                      </p:cBhvr>
                                      <p:to>
                                        <p:strVal val="solid"/>
                                      </p:to>
                                    </p:set>
                                    <p:set>
                                      <p:cBhvr>
                                        <p:cTn id="48" dur="50" fill="hold"/>
                                        <p:tgtEl>
                                          <p:spTgt spid="16"/>
                                        </p:tgtEl>
                                        <p:attrNameLst>
                                          <p:attrName>fill.on</p:attrName>
                                        </p:attrNameLst>
                                      </p:cBhvr>
                                      <p:to>
                                        <p:strVal val="true"/>
                                      </p:to>
                                    </p:set>
                                    <p:animRot by="120000">
                                      <p:cBhvr>
                                        <p:cTn id="49" dur="50" fill="hold">
                                          <p:stCondLst>
                                            <p:cond delay="0"/>
                                          </p:stCondLst>
                                        </p:cTn>
                                        <p:tgtEl>
                                          <p:spTgt spid="16"/>
                                        </p:tgtEl>
                                        <p:attrNameLst>
                                          <p:attrName>r</p:attrName>
                                        </p:attrNameLst>
                                      </p:cBhvr>
                                    </p:animRot>
                                    <p:animRot by="-240000">
                                      <p:cBhvr>
                                        <p:cTn id="50" dur="100" fill="hold">
                                          <p:stCondLst>
                                            <p:cond delay="100"/>
                                          </p:stCondLst>
                                        </p:cTn>
                                        <p:tgtEl>
                                          <p:spTgt spid="16"/>
                                        </p:tgtEl>
                                        <p:attrNameLst>
                                          <p:attrName>r</p:attrName>
                                        </p:attrNameLst>
                                      </p:cBhvr>
                                    </p:animRot>
                                    <p:animRot by="240000">
                                      <p:cBhvr>
                                        <p:cTn id="51" dur="100" fill="hold">
                                          <p:stCondLst>
                                            <p:cond delay="200"/>
                                          </p:stCondLst>
                                        </p:cTn>
                                        <p:tgtEl>
                                          <p:spTgt spid="16"/>
                                        </p:tgtEl>
                                        <p:attrNameLst>
                                          <p:attrName>r</p:attrName>
                                        </p:attrNameLst>
                                      </p:cBhvr>
                                    </p:animRot>
                                    <p:animRot by="-240000">
                                      <p:cBhvr>
                                        <p:cTn id="52" dur="100" fill="hold">
                                          <p:stCondLst>
                                            <p:cond delay="300"/>
                                          </p:stCondLst>
                                        </p:cTn>
                                        <p:tgtEl>
                                          <p:spTgt spid="16"/>
                                        </p:tgtEl>
                                        <p:attrNameLst>
                                          <p:attrName>r</p:attrName>
                                        </p:attrNameLst>
                                      </p:cBhvr>
                                    </p:animRot>
                                    <p:animRot by="120000">
                                      <p:cBhvr>
                                        <p:cTn id="53" dur="100" fill="hold">
                                          <p:stCondLst>
                                            <p:cond delay="400"/>
                                          </p:stCondLst>
                                        </p:cTn>
                                        <p:tgtEl>
                                          <p:spTgt spid="16"/>
                                        </p:tgtEl>
                                        <p:attrNameLst>
                                          <p:attrName>r</p:attrName>
                                        </p:attrNameLst>
                                      </p:cBhvr>
                                    </p:animRot>
                                  </p:childTnLst>
                                </p:cTn>
                              </p:par>
                            </p:childTnLst>
                          </p:cTn>
                        </p:par>
                        <p:par>
                          <p:cTn id="54" fill="hold">
                            <p:stCondLst>
                              <p:cond delay="17000"/>
                            </p:stCondLst>
                            <p:childTnLst>
                              <p:par>
                                <p:cTn id="55" presetID="22" presetClass="entr" presetSubtype="4"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childTnLst>
                          </p:cTn>
                        </p:par>
                        <p:par>
                          <p:cTn id="58" fill="hold">
                            <p:stCondLst>
                              <p:cond delay="17500"/>
                            </p:stCondLst>
                            <p:childTnLst>
                              <p:par>
                                <p:cTn id="59" presetID="32" presetClass="emph" presetSubtype="0" fill="hold" nodeType="afterEffect">
                                  <p:stCondLst>
                                    <p:cond delay="0"/>
                                  </p:stCondLst>
                                  <p:childTnLst>
                                    <p:animClr clrSpc="rgb">
                                      <p:cBhvr override="childStyle">
                                        <p:cTn id="60" dur="50" fill="hold"/>
                                        <p:tgtEl>
                                          <p:spTgt spid="17"/>
                                        </p:tgtEl>
                                        <p:attrNameLst>
                                          <p:attrName>style.color</p:attrName>
                                        </p:attrNameLst>
                                      </p:cBhvr>
                                      <p:to>
                                        <a:schemeClr val="accent2"/>
                                      </p:to>
                                    </p:animClr>
                                    <p:animClr clrSpc="rgb">
                                      <p:cBhvr>
                                        <p:cTn id="61" dur="50" fill="hold"/>
                                        <p:tgtEl>
                                          <p:spTgt spid="17"/>
                                        </p:tgtEl>
                                        <p:attrNameLst>
                                          <p:attrName>fillcolor</p:attrName>
                                        </p:attrNameLst>
                                      </p:cBhvr>
                                      <p:to>
                                        <a:schemeClr val="accent2"/>
                                      </p:to>
                                    </p:animClr>
                                    <p:set>
                                      <p:cBhvr>
                                        <p:cTn id="62" dur="50" fill="hold"/>
                                        <p:tgtEl>
                                          <p:spTgt spid="17"/>
                                        </p:tgtEl>
                                        <p:attrNameLst>
                                          <p:attrName>fill.type</p:attrName>
                                        </p:attrNameLst>
                                      </p:cBhvr>
                                      <p:to>
                                        <p:strVal val="solid"/>
                                      </p:to>
                                    </p:set>
                                    <p:set>
                                      <p:cBhvr>
                                        <p:cTn id="63" dur="50" fill="hold"/>
                                        <p:tgtEl>
                                          <p:spTgt spid="17"/>
                                        </p:tgtEl>
                                        <p:attrNameLst>
                                          <p:attrName>fill.on</p:attrName>
                                        </p:attrNameLst>
                                      </p:cBhvr>
                                      <p:to>
                                        <p:strVal val="true"/>
                                      </p:to>
                                    </p:set>
                                    <p:animRot by="120000">
                                      <p:cBhvr>
                                        <p:cTn id="64" dur="50" fill="hold">
                                          <p:stCondLst>
                                            <p:cond delay="0"/>
                                          </p:stCondLst>
                                        </p:cTn>
                                        <p:tgtEl>
                                          <p:spTgt spid="17"/>
                                        </p:tgtEl>
                                        <p:attrNameLst>
                                          <p:attrName>r</p:attrName>
                                        </p:attrNameLst>
                                      </p:cBhvr>
                                    </p:animRot>
                                    <p:animRot by="-240000">
                                      <p:cBhvr>
                                        <p:cTn id="65" dur="100" fill="hold">
                                          <p:stCondLst>
                                            <p:cond delay="100"/>
                                          </p:stCondLst>
                                        </p:cTn>
                                        <p:tgtEl>
                                          <p:spTgt spid="17"/>
                                        </p:tgtEl>
                                        <p:attrNameLst>
                                          <p:attrName>r</p:attrName>
                                        </p:attrNameLst>
                                      </p:cBhvr>
                                    </p:animRot>
                                    <p:animRot by="240000">
                                      <p:cBhvr>
                                        <p:cTn id="66" dur="100" fill="hold">
                                          <p:stCondLst>
                                            <p:cond delay="200"/>
                                          </p:stCondLst>
                                        </p:cTn>
                                        <p:tgtEl>
                                          <p:spTgt spid="17"/>
                                        </p:tgtEl>
                                        <p:attrNameLst>
                                          <p:attrName>r</p:attrName>
                                        </p:attrNameLst>
                                      </p:cBhvr>
                                    </p:animRot>
                                    <p:animRot by="-240000">
                                      <p:cBhvr>
                                        <p:cTn id="67" dur="100" fill="hold">
                                          <p:stCondLst>
                                            <p:cond delay="300"/>
                                          </p:stCondLst>
                                        </p:cTn>
                                        <p:tgtEl>
                                          <p:spTgt spid="17"/>
                                        </p:tgtEl>
                                        <p:attrNameLst>
                                          <p:attrName>r</p:attrName>
                                        </p:attrNameLst>
                                      </p:cBhvr>
                                    </p:animRot>
                                    <p:animRot by="120000">
                                      <p:cBhvr>
                                        <p:cTn id="68" dur="100" fill="hold">
                                          <p:stCondLst>
                                            <p:cond delay="400"/>
                                          </p:stCondLst>
                                        </p:cTn>
                                        <p:tgtEl>
                                          <p:spTgt spid="17"/>
                                        </p:tgtEl>
                                        <p:attrNameLst>
                                          <p:attrName>r</p:attrName>
                                        </p:attrNameLst>
                                      </p:cBhvr>
                                    </p:animRot>
                                  </p:childTnLst>
                                </p:cTn>
                              </p:par>
                            </p:childTnLst>
                          </p:cTn>
                        </p:par>
                        <p:par>
                          <p:cTn id="69" fill="hold">
                            <p:stCondLst>
                              <p:cond delay="18000"/>
                            </p:stCondLst>
                            <p:childTnLst>
                              <p:par>
                                <p:cTn id="70" presetID="4" presetClass="entr" presetSubtype="16"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ox(in)">
                                      <p:cBhvr>
                                        <p:cTn id="72" dur="500"/>
                                        <p:tgtEl>
                                          <p:spTgt spid="22"/>
                                        </p:tgtEl>
                                      </p:cBhvr>
                                    </p:animEffect>
                                  </p:childTnLst>
                                </p:cTn>
                              </p:par>
                            </p:childTnLst>
                          </p:cTn>
                        </p:par>
                        <p:par>
                          <p:cTn id="73" fill="hold">
                            <p:stCondLst>
                              <p:cond delay="18500"/>
                            </p:stCondLst>
                            <p:childTnLst>
                              <p:par>
                                <p:cTn id="74" presetID="32" presetClass="emph" presetSubtype="0" fill="hold" nodeType="afterEffect">
                                  <p:stCondLst>
                                    <p:cond delay="0"/>
                                  </p:stCondLst>
                                  <p:childTnLst>
                                    <p:animClr clrSpc="rgb">
                                      <p:cBhvr override="childStyle">
                                        <p:cTn id="75" dur="50" fill="hold"/>
                                        <p:tgtEl>
                                          <p:spTgt spid="22"/>
                                        </p:tgtEl>
                                        <p:attrNameLst>
                                          <p:attrName>style.color</p:attrName>
                                        </p:attrNameLst>
                                      </p:cBhvr>
                                      <p:to>
                                        <a:schemeClr val="accent2"/>
                                      </p:to>
                                    </p:animClr>
                                    <p:animClr clrSpc="rgb">
                                      <p:cBhvr>
                                        <p:cTn id="76" dur="50" fill="hold"/>
                                        <p:tgtEl>
                                          <p:spTgt spid="22"/>
                                        </p:tgtEl>
                                        <p:attrNameLst>
                                          <p:attrName>fillcolor</p:attrName>
                                        </p:attrNameLst>
                                      </p:cBhvr>
                                      <p:to>
                                        <a:schemeClr val="accent2"/>
                                      </p:to>
                                    </p:animClr>
                                    <p:set>
                                      <p:cBhvr>
                                        <p:cTn id="77" dur="50" fill="hold"/>
                                        <p:tgtEl>
                                          <p:spTgt spid="22"/>
                                        </p:tgtEl>
                                        <p:attrNameLst>
                                          <p:attrName>fill.type</p:attrName>
                                        </p:attrNameLst>
                                      </p:cBhvr>
                                      <p:to>
                                        <p:strVal val="solid"/>
                                      </p:to>
                                    </p:set>
                                    <p:set>
                                      <p:cBhvr>
                                        <p:cTn id="78" dur="50" fill="hold"/>
                                        <p:tgtEl>
                                          <p:spTgt spid="22"/>
                                        </p:tgtEl>
                                        <p:attrNameLst>
                                          <p:attrName>fill.on</p:attrName>
                                        </p:attrNameLst>
                                      </p:cBhvr>
                                      <p:to>
                                        <p:strVal val="true"/>
                                      </p:to>
                                    </p:set>
                                    <p:animRot by="120000">
                                      <p:cBhvr>
                                        <p:cTn id="79" dur="50" fill="hold">
                                          <p:stCondLst>
                                            <p:cond delay="0"/>
                                          </p:stCondLst>
                                        </p:cTn>
                                        <p:tgtEl>
                                          <p:spTgt spid="22"/>
                                        </p:tgtEl>
                                        <p:attrNameLst>
                                          <p:attrName>r</p:attrName>
                                        </p:attrNameLst>
                                      </p:cBhvr>
                                    </p:animRot>
                                    <p:animRot by="-240000">
                                      <p:cBhvr>
                                        <p:cTn id="80" dur="100" fill="hold">
                                          <p:stCondLst>
                                            <p:cond delay="100"/>
                                          </p:stCondLst>
                                        </p:cTn>
                                        <p:tgtEl>
                                          <p:spTgt spid="22"/>
                                        </p:tgtEl>
                                        <p:attrNameLst>
                                          <p:attrName>r</p:attrName>
                                        </p:attrNameLst>
                                      </p:cBhvr>
                                    </p:animRot>
                                    <p:animRot by="240000">
                                      <p:cBhvr>
                                        <p:cTn id="81" dur="100" fill="hold">
                                          <p:stCondLst>
                                            <p:cond delay="200"/>
                                          </p:stCondLst>
                                        </p:cTn>
                                        <p:tgtEl>
                                          <p:spTgt spid="22"/>
                                        </p:tgtEl>
                                        <p:attrNameLst>
                                          <p:attrName>r</p:attrName>
                                        </p:attrNameLst>
                                      </p:cBhvr>
                                    </p:animRot>
                                    <p:animRot by="-240000">
                                      <p:cBhvr>
                                        <p:cTn id="82" dur="100" fill="hold">
                                          <p:stCondLst>
                                            <p:cond delay="300"/>
                                          </p:stCondLst>
                                        </p:cTn>
                                        <p:tgtEl>
                                          <p:spTgt spid="22"/>
                                        </p:tgtEl>
                                        <p:attrNameLst>
                                          <p:attrName>r</p:attrName>
                                        </p:attrNameLst>
                                      </p:cBhvr>
                                    </p:animRot>
                                    <p:animRot by="120000">
                                      <p:cBhvr>
                                        <p:cTn id="83" dur="100" fill="hold">
                                          <p:stCondLst>
                                            <p:cond delay="400"/>
                                          </p:stCondLst>
                                        </p:cTn>
                                        <p:tgtEl>
                                          <p:spTgt spid="22"/>
                                        </p:tgtEl>
                                        <p:attrNameLst>
                                          <p:attrName>r</p:attrName>
                                        </p:attrNameLst>
                                      </p:cBhvr>
                                    </p:animRot>
                                  </p:childTnLst>
                                </p:cTn>
                              </p:par>
                            </p:childTnLst>
                          </p:cTn>
                        </p:par>
                        <p:par>
                          <p:cTn id="84" fill="hold">
                            <p:stCondLst>
                              <p:cond delay="19000"/>
                            </p:stCondLst>
                            <p:childTnLst>
                              <p:par>
                                <p:cTn id="85" presetID="22" presetClass="entr" presetSubtype="4"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down)">
                                      <p:cBhvr>
                                        <p:cTn id="87" dur="500"/>
                                        <p:tgtEl>
                                          <p:spTgt spid="40"/>
                                        </p:tgtEl>
                                      </p:cBhvr>
                                    </p:animEffect>
                                  </p:childTnLst>
                                </p:cTn>
                              </p:par>
                            </p:childTnLst>
                          </p:cTn>
                        </p:par>
                        <p:par>
                          <p:cTn id="88" fill="hold">
                            <p:stCondLst>
                              <p:cond delay="19500"/>
                            </p:stCondLst>
                            <p:childTnLst>
                              <p:par>
                                <p:cTn id="89" presetID="5" presetClass="entr" presetSubtype="10" fill="hold" nodeType="afterEffect">
                                  <p:stCondLst>
                                    <p:cond delay="3000"/>
                                  </p:stCondLst>
                                  <p:childTnLst>
                                    <p:set>
                                      <p:cBhvr>
                                        <p:cTn id="90" dur="1" fill="hold">
                                          <p:stCondLst>
                                            <p:cond delay="0"/>
                                          </p:stCondLst>
                                        </p:cTn>
                                        <p:tgtEl>
                                          <p:spTgt spid="26"/>
                                        </p:tgtEl>
                                        <p:attrNameLst>
                                          <p:attrName>style.visibility</p:attrName>
                                        </p:attrNameLst>
                                      </p:cBhvr>
                                      <p:to>
                                        <p:strVal val="visible"/>
                                      </p:to>
                                    </p:set>
                                    <p:animEffect transition="in" filter="checkerboard(across)">
                                      <p:cBhvr>
                                        <p:cTn id="91" dur="500"/>
                                        <p:tgtEl>
                                          <p:spTgt spid="26"/>
                                        </p:tgtEl>
                                      </p:cBhvr>
                                    </p:animEffect>
                                  </p:childTnLst>
                                </p:cTn>
                              </p:par>
                              <p:par>
                                <p:cTn id="92" presetID="5" presetClass="entr" presetSubtype="10" fill="hold" nodeType="withEffect">
                                  <p:stCondLst>
                                    <p:cond delay="3000"/>
                                  </p:stCondLst>
                                  <p:childTnLst>
                                    <p:set>
                                      <p:cBhvr>
                                        <p:cTn id="93" dur="1" fill="hold">
                                          <p:stCondLst>
                                            <p:cond delay="0"/>
                                          </p:stCondLst>
                                        </p:cTn>
                                        <p:tgtEl>
                                          <p:spTgt spid="25"/>
                                        </p:tgtEl>
                                        <p:attrNameLst>
                                          <p:attrName>style.visibility</p:attrName>
                                        </p:attrNameLst>
                                      </p:cBhvr>
                                      <p:to>
                                        <p:strVal val="visible"/>
                                      </p:to>
                                    </p:set>
                                    <p:animEffect transition="in" filter="checkerboard(across)">
                                      <p:cBhvr>
                                        <p:cTn id="94" dur="500"/>
                                        <p:tgtEl>
                                          <p:spTgt spid="25"/>
                                        </p:tgtEl>
                                      </p:cBhvr>
                                    </p:animEffect>
                                  </p:childTnLst>
                                </p:cTn>
                              </p:par>
                              <p:par>
                                <p:cTn id="95" presetID="5" presetClass="entr" presetSubtype="10" fill="hold" nodeType="withEffect">
                                  <p:stCondLst>
                                    <p:cond delay="3000"/>
                                  </p:stCondLst>
                                  <p:childTnLst>
                                    <p:set>
                                      <p:cBhvr>
                                        <p:cTn id="96" dur="1" fill="hold">
                                          <p:stCondLst>
                                            <p:cond delay="0"/>
                                          </p:stCondLst>
                                        </p:cTn>
                                        <p:tgtEl>
                                          <p:spTgt spid="37"/>
                                        </p:tgtEl>
                                        <p:attrNameLst>
                                          <p:attrName>style.visibility</p:attrName>
                                        </p:attrNameLst>
                                      </p:cBhvr>
                                      <p:to>
                                        <p:strVal val="visible"/>
                                      </p:to>
                                    </p:set>
                                    <p:animEffect transition="in" filter="checkerboard(across)">
                                      <p:cBhvr>
                                        <p:cTn id="97" dur="500"/>
                                        <p:tgtEl>
                                          <p:spTgt spid="37"/>
                                        </p:tgtEl>
                                      </p:cBhvr>
                                    </p:animEffect>
                                  </p:childTnLst>
                                </p:cTn>
                              </p:par>
                            </p:childTnLst>
                          </p:cTn>
                        </p:par>
                        <p:par>
                          <p:cTn id="98" fill="hold">
                            <p:stCondLst>
                              <p:cond delay="23000"/>
                            </p:stCondLst>
                            <p:childTnLst>
                              <p:par>
                                <p:cTn id="99" presetID="22" presetClass="entr" presetSubtype="1"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up)">
                                      <p:cBhvr>
                                        <p:cTn id="101" dur="500"/>
                                        <p:tgtEl>
                                          <p:spTgt spid="32"/>
                                        </p:tgtEl>
                                      </p:cBhvr>
                                    </p:animEffect>
                                  </p:childTnLst>
                                </p:cTn>
                              </p:par>
                              <p:par>
                                <p:cTn id="102" presetID="22" presetClass="entr" presetSubtype="4" fill="hold" nodeType="with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wipe(down)">
                                      <p:cBhvr>
                                        <p:cTn id="104" dur="500"/>
                                        <p:tgtEl>
                                          <p:spTgt spid="47"/>
                                        </p:tgtEl>
                                      </p:cBhvr>
                                    </p:animEffect>
                                  </p:childTnLst>
                                </p:cTn>
                              </p:par>
                            </p:childTnLst>
                          </p:cTn>
                        </p:par>
                        <p:par>
                          <p:cTn id="105" fill="hold">
                            <p:stCondLst>
                              <p:cond delay="23500"/>
                            </p:stCondLst>
                            <p:childTnLst>
                              <p:par>
                                <p:cTn id="106" presetID="22" presetClass="entr" presetSubtype="4" fill="hold" grpId="0" nodeType="afterEffect">
                                  <p:stCondLst>
                                    <p:cond delay="3000"/>
                                  </p:stCondLst>
                                  <p:childTnLst>
                                    <p:set>
                                      <p:cBhvr>
                                        <p:cTn id="107" dur="1" fill="hold">
                                          <p:stCondLst>
                                            <p:cond delay="0"/>
                                          </p:stCondLst>
                                        </p:cTn>
                                        <p:tgtEl>
                                          <p:spTgt spid="41"/>
                                        </p:tgtEl>
                                        <p:attrNameLst>
                                          <p:attrName>style.visibility</p:attrName>
                                        </p:attrNameLst>
                                      </p:cBhvr>
                                      <p:to>
                                        <p:strVal val="visible"/>
                                      </p:to>
                                    </p:set>
                                    <p:animEffect transition="in" filter="wipe(down)">
                                      <p:cBhvr>
                                        <p:cTn id="108" dur="2000"/>
                                        <p:tgtEl>
                                          <p:spTgt spid="41"/>
                                        </p:tgtEl>
                                      </p:cBhvr>
                                    </p:animEffect>
                                  </p:childTnLst>
                                </p:cTn>
                              </p:par>
                            </p:childTnLst>
                          </p:cTn>
                        </p:par>
                        <p:par>
                          <p:cTn id="109" fill="hold">
                            <p:stCondLst>
                              <p:cond delay="28500"/>
                            </p:stCondLst>
                            <p:childTnLst>
                              <p:par>
                                <p:cTn id="110" presetID="22" presetClass="entr" presetSubtype="1" fill="hold" grpId="0" nodeType="after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wipe(up)">
                                      <p:cBhvr>
                                        <p:cTn id="112" dur="500"/>
                                        <p:tgtEl>
                                          <p:spTgt spid="33"/>
                                        </p:tgtEl>
                                      </p:cBhvr>
                                    </p:animEffect>
                                  </p:childTnLst>
                                </p:cTn>
                              </p:par>
                              <p:par>
                                <p:cTn id="113" presetID="22" presetClass="entr" presetSubtype="4" fill="hold" nodeType="with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wipe(down)">
                                      <p:cBhvr>
                                        <p:cTn id="115" dur="500"/>
                                        <p:tgtEl>
                                          <p:spTgt spid="49"/>
                                        </p:tgtEl>
                                      </p:cBhvr>
                                    </p:animEffect>
                                  </p:childTnLst>
                                </p:cTn>
                              </p:par>
                            </p:childTnLst>
                          </p:cTn>
                        </p:par>
                        <p:par>
                          <p:cTn id="116" fill="hold">
                            <p:stCondLst>
                              <p:cond delay="29000"/>
                            </p:stCondLst>
                            <p:childTnLst>
                              <p:par>
                                <p:cTn id="117" presetID="22" presetClass="entr" presetSubtype="4" fill="hold" grpId="0" nodeType="afterEffect">
                                  <p:stCondLst>
                                    <p:cond delay="2000"/>
                                  </p:stCondLst>
                                  <p:childTnLst>
                                    <p:set>
                                      <p:cBhvr>
                                        <p:cTn id="118" dur="1" fill="hold">
                                          <p:stCondLst>
                                            <p:cond delay="0"/>
                                          </p:stCondLst>
                                        </p:cTn>
                                        <p:tgtEl>
                                          <p:spTgt spid="43"/>
                                        </p:tgtEl>
                                        <p:attrNameLst>
                                          <p:attrName>style.visibility</p:attrName>
                                        </p:attrNameLst>
                                      </p:cBhvr>
                                      <p:to>
                                        <p:strVal val="visible"/>
                                      </p:to>
                                    </p:set>
                                    <p:animEffect transition="in" filter="wipe(down)">
                                      <p:cBhvr>
                                        <p:cTn id="119" dur="2000"/>
                                        <p:tgtEl>
                                          <p:spTgt spid="43"/>
                                        </p:tgtEl>
                                      </p:cBhvr>
                                    </p:animEffect>
                                  </p:childTnLst>
                                </p:cTn>
                              </p:par>
                            </p:childTnLst>
                          </p:cTn>
                        </p:par>
                        <p:par>
                          <p:cTn id="120" fill="hold">
                            <p:stCondLst>
                              <p:cond delay="33000"/>
                            </p:stCondLst>
                            <p:childTnLst>
                              <p:par>
                                <p:cTn id="121" presetID="53" presetClass="entr" presetSubtype="0" fill="hold" grpId="0" nodeType="afterEffect">
                                  <p:stCondLst>
                                    <p:cond delay="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22" presetClass="entr" presetSubtype="4" fill="hold" nodeType="withEffect">
                                  <p:stCondLst>
                                    <p:cond delay="0"/>
                                  </p:stCondLst>
                                  <p:childTnLst>
                                    <p:set>
                                      <p:cBhvr>
                                        <p:cTn id="127" dur="1" fill="hold">
                                          <p:stCondLst>
                                            <p:cond delay="0"/>
                                          </p:stCondLst>
                                        </p:cTn>
                                        <p:tgtEl>
                                          <p:spTgt spid="50"/>
                                        </p:tgtEl>
                                        <p:attrNameLst>
                                          <p:attrName>style.visibility</p:attrName>
                                        </p:attrNameLst>
                                      </p:cBhvr>
                                      <p:to>
                                        <p:strVal val="visible"/>
                                      </p:to>
                                    </p:set>
                                    <p:animEffect transition="in" filter="wipe(down)">
                                      <p:cBhvr>
                                        <p:cTn id="12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9" restart="whenNotActive" fill="hold" evtFilter="cancelBubble" nodeType="interactiveSeq">
                <p:stCondLst>
                  <p:cond evt="onClick" delay="0">
                    <p:tgtEl>
                      <p:spTgt spid="9"/>
                    </p:tgtEl>
                  </p:cond>
                </p:stCondLst>
                <p:endSync evt="end" delay="0">
                  <p:rtn val="all"/>
                </p:endSync>
                <p:childTnLst>
                  <p:par>
                    <p:cTn id="130" fill="hold">
                      <p:stCondLst>
                        <p:cond delay="0"/>
                      </p:stCondLst>
                      <p:childTnLst>
                        <p:par>
                          <p:cTn id="131" fill="hold">
                            <p:stCondLst>
                              <p:cond delay="0"/>
                            </p:stCondLst>
                            <p:childTnLst>
                              <p:par>
                                <p:cTn id="132" presetID="53" presetClass="entr" presetSubtype="0" fill="hold" nodeType="clickEffect">
                                  <p:stCondLst>
                                    <p:cond delay="0"/>
                                  </p:stCondLst>
                                  <p:childTnLst>
                                    <p:set>
                                      <p:cBhvr>
                                        <p:cTn id="133" dur="1" fill="hold">
                                          <p:stCondLst>
                                            <p:cond delay="0"/>
                                          </p:stCondLst>
                                        </p:cTn>
                                        <p:tgtEl>
                                          <p:spTgt spid="1027"/>
                                        </p:tgtEl>
                                        <p:attrNameLst>
                                          <p:attrName>style.visibility</p:attrName>
                                        </p:attrNameLst>
                                      </p:cBhvr>
                                      <p:to>
                                        <p:strVal val="visible"/>
                                      </p:to>
                                    </p:set>
                                    <p:anim calcmode="lin" valueType="num">
                                      <p:cBhvr>
                                        <p:cTn id="134" dur="500" fill="hold"/>
                                        <p:tgtEl>
                                          <p:spTgt spid="1027"/>
                                        </p:tgtEl>
                                        <p:attrNameLst>
                                          <p:attrName>ppt_w</p:attrName>
                                        </p:attrNameLst>
                                      </p:cBhvr>
                                      <p:tavLst>
                                        <p:tav tm="0">
                                          <p:val>
                                            <p:fltVal val="0"/>
                                          </p:val>
                                        </p:tav>
                                        <p:tav tm="100000">
                                          <p:val>
                                            <p:strVal val="#ppt_w"/>
                                          </p:val>
                                        </p:tav>
                                      </p:tavLst>
                                    </p:anim>
                                    <p:anim calcmode="lin" valueType="num">
                                      <p:cBhvr>
                                        <p:cTn id="135" dur="500" fill="hold"/>
                                        <p:tgtEl>
                                          <p:spTgt spid="1027"/>
                                        </p:tgtEl>
                                        <p:attrNameLst>
                                          <p:attrName>ppt_h</p:attrName>
                                        </p:attrNameLst>
                                      </p:cBhvr>
                                      <p:tavLst>
                                        <p:tav tm="0">
                                          <p:val>
                                            <p:fltVal val="0"/>
                                          </p:val>
                                        </p:tav>
                                        <p:tav tm="100000">
                                          <p:val>
                                            <p:strVal val="#ppt_h"/>
                                          </p:val>
                                        </p:tav>
                                      </p:tavLst>
                                    </p:anim>
                                    <p:animEffect transition="in" filter="fade">
                                      <p:cBhvr>
                                        <p:cTn id="136" dur="500"/>
                                        <p:tgtEl>
                                          <p:spTgt spid="1027"/>
                                        </p:tgtEl>
                                      </p:cBhvr>
                                    </p:animEffect>
                                  </p:childTnLst>
                                </p:cTn>
                              </p:par>
                            </p:childTnLst>
                          </p:cTn>
                        </p:par>
                      </p:childTnLst>
                    </p:cTn>
                  </p:par>
                </p:childTnLst>
              </p:cTn>
              <p:nextCondLst>
                <p:cond evt="onClick" delay="0">
                  <p:tgtEl>
                    <p:spTgt spid="9"/>
                  </p:tgtEl>
                </p:cond>
              </p:nextCondLst>
            </p:seq>
            <p:seq concurrent="1" nextAc="seek">
              <p:cTn id="137" restart="whenNotActive" fill="hold" evtFilter="cancelBubble" nodeType="interactiveSeq">
                <p:stCondLst>
                  <p:cond evt="onClick" delay="0">
                    <p:tgtEl>
                      <p:spTgt spid="1027"/>
                    </p:tgtEl>
                  </p:cond>
                </p:stCondLst>
                <p:endSync evt="end" delay="0">
                  <p:rtn val="all"/>
                </p:endSync>
                <p:childTnLst>
                  <p:par>
                    <p:cTn id="138" fill="hold">
                      <p:stCondLst>
                        <p:cond delay="0"/>
                      </p:stCondLst>
                      <p:childTnLst>
                        <p:par>
                          <p:cTn id="139" fill="hold">
                            <p:stCondLst>
                              <p:cond delay="0"/>
                            </p:stCondLst>
                            <p:childTnLst>
                              <p:par>
                                <p:cTn id="140" presetID="9" presetClass="exit" presetSubtype="0" fill="hold" nodeType="clickEffect">
                                  <p:stCondLst>
                                    <p:cond delay="0"/>
                                  </p:stCondLst>
                                  <p:childTnLst>
                                    <p:animEffect transition="out" filter="dissolve">
                                      <p:cBhvr>
                                        <p:cTn id="141" dur="500"/>
                                        <p:tgtEl>
                                          <p:spTgt spid="1027"/>
                                        </p:tgtEl>
                                      </p:cBhvr>
                                    </p:animEffect>
                                    <p:set>
                                      <p:cBhvr>
                                        <p:cTn id="142" dur="1" fill="hold">
                                          <p:stCondLst>
                                            <p:cond delay="499"/>
                                          </p:stCondLst>
                                        </p:cTn>
                                        <p:tgtEl>
                                          <p:spTgt spid="1027"/>
                                        </p:tgtEl>
                                        <p:attrNameLst>
                                          <p:attrName>style.visibility</p:attrName>
                                        </p:attrNameLst>
                                      </p:cBhvr>
                                      <p:to>
                                        <p:strVal val="hidden"/>
                                      </p:to>
                                    </p:set>
                                  </p:childTnLst>
                                </p:cTn>
                              </p:par>
                            </p:childTnLst>
                          </p:cTn>
                        </p:par>
                      </p:childTnLst>
                    </p:cTn>
                  </p:par>
                </p:childTnLst>
              </p:cTn>
              <p:nextCondLst>
                <p:cond evt="onClick" delay="0">
                  <p:tgtEl>
                    <p:spTgt spid="1027"/>
                  </p:tgtEl>
                </p:cond>
              </p:nextCondLst>
            </p:seq>
            <p:seq concurrent="1" nextAc="seek">
              <p:cTn id="143" restart="whenNotActive" fill="hold" evtFilter="cancelBubble" nodeType="interactiveSeq">
                <p:stCondLst>
                  <p:cond evt="onClick" delay="0">
                    <p:tgtEl>
                      <p:spTgt spid="11"/>
                    </p:tgtEl>
                  </p:cond>
                </p:stCondLst>
                <p:endSync evt="end" delay="0">
                  <p:rtn val="all"/>
                </p:endSync>
                <p:childTnLst>
                  <p:par>
                    <p:cTn id="144" fill="hold">
                      <p:stCondLst>
                        <p:cond delay="0"/>
                      </p:stCondLst>
                      <p:childTnLst>
                        <p:par>
                          <p:cTn id="145" fill="hold">
                            <p:stCondLst>
                              <p:cond delay="0"/>
                            </p:stCondLst>
                            <p:childTnLst>
                              <p:par>
                                <p:cTn id="146" presetID="53" presetClass="entr" presetSubtype="0" fill="hold" nodeType="clickEffect">
                                  <p:stCondLst>
                                    <p:cond delay="0"/>
                                  </p:stCondLst>
                                  <p:childTnLst>
                                    <p:set>
                                      <p:cBhvr>
                                        <p:cTn id="147" dur="1" fill="hold">
                                          <p:stCondLst>
                                            <p:cond delay="0"/>
                                          </p:stCondLst>
                                        </p:cTn>
                                        <p:tgtEl>
                                          <p:spTgt spid="1028"/>
                                        </p:tgtEl>
                                        <p:attrNameLst>
                                          <p:attrName>style.visibility</p:attrName>
                                        </p:attrNameLst>
                                      </p:cBhvr>
                                      <p:to>
                                        <p:strVal val="visible"/>
                                      </p:to>
                                    </p:set>
                                    <p:anim calcmode="lin" valueType="num">
                                      <p:cBhvr>
                                        <p:cTn id="148" dur="500" fill="hold"/>
                                        <p:tgtEl>
                                          <p:spTgt spid="1028"/>
                                        </p:tgtEl>
                                        <p:attrNameLst>
                                          <p:attrName>ppt_w</p:attrName>
                                        </p:attrNameLst>
                                      </p:cBhvr>
                                      <p:tavLst>
                                        <p:tav tm="0">
                                          <p:val>
                                            <p:fltVal val="0"/>
                                          </p:val>
                                        </p:tav>
                                        <p:tav tm="100000">
                                          <p:val>
                                            <p:strVal val="#ppt_w"/>
                                          </p:val>
                                        </p:tav>
                                      </p:tavLst>
                                    </p:anim>
                                    <p:anim calcmode="lin" valueType="num">
                                      <p:cBhvr>
                                        <p:cTn id="149" dur="500" fill="hold"/>
                                        <p:tgtEl>
                                          <p:spTgt spid="1028"/>
                                        </p:tgtEl>
                                        <p:attrNameLst>
                                          <p:attrName>ppt_h</p:attrName>
                                        </p:attrNameLst>
                                      </p:cBhvr>
                                      <p:tavLst>
                                        <p:tav tm="0">
                                          <p:val>
                                            <p:fltVal val="0"/>
                                          </p:val>
                                        </p:tav>
                                        <p:tav tm="100000">
                                          <p:val>
                                            <p:strVal val="#ppt_h"/>
                                          </p:val>
                                        </p:tav>
                                      </p:tavLst>
                                    </p:anim>
                                    <p:animEffect transition="in" filter="fade">
                                      <p:cBhvr>
                                        <p:cTn id="150" dur="500"/>
                                        <p:tgtEl>
                                          <p:spTgt spid="1028"/>
                                        </p:tgtEl>
                                      </p:cBhvr>
                                    </p:animEffect>
                                  </p:childTnLst>
                                </p:cTn>
                              </p:par>
                            </p:childTnLst>
                          </p:cTn>
                        </p:par>
                      </p:childTnLst>
                    </p:cTn>
                  </p:par>
                </p:childTnLst>
              </p:cTn>
              <p:nextCondLst>
                <p:cond evt="onClick" delay="0">
                  <p:tgtEl>
                    <p:spTgt spid="11"/>
                  </p:tgtEl>
                </p:cond>
              </p:nextCondLst>
            </p:seq>
            <p:seq concurrent="1" nextAc="seek">
              <p:cTn id="151" restart="whenNotActive" fill="hold" evtFilter="cancelBubble" nodeType="interactiveSeq">
                <p:stCondLst>
                  <p:cond evt="onClick" delay="0">
                    <p:tgtEl>
                      <p:spTgt spid="1028"/>
                    </p:tgtEl>
                  </p:cond>
                </p:stCondLst>
                <p:endSync evt="end" delay="0">
                  <p:rtn val="all"/>
                </p:endSync>
                <p:childTnLst>
                  <p:par>
                    <p:cTn id="152" fill="hold">
                      <p:stCondLst>
                        <p:cond delay="0"/>
                      </p:stCondLst>
                      <p:childTnLst>
                        <p:par>
                          <p:cTn id="153" fill="hold">
                            <p:stCondLst>
                              <p:cond delay="0"/>
                            </p:stCondLst>
                            <p:childTnLst>
                              <p:par>
                                <p:cTn id="154" presetID="9" presetClass="exit" presetSubtype="0" fill="hold" nodeType="clickEffect">
                                  <p:stCondLst>
                                    <p:cond delay="0"/>
                                  </p:stCondLst>
                                  <p:childTnLst>
                                    <p:animEffect transition="out" filter="dissolve">
                                      <p:cBhvr>
                                        <p:cTn id="155" dur="500"/>
                                        <p:tgtEl>
                                          <p:spTgt spid="1028"/>
                                        </p:tgtEl>
                                      </p:cBhvr>
                                    </p:animEffect>
                                    <p:set>
                                      <p:cBhvr>
                                        <p:cTn id="156" dur="1" fill="hold">
                                          <p:stCondLst>
                                            <p:cond delay="499"/>
                                          </p:stCondLst>
                                        </p:cTn>
                                        <p:tgtEl>
                                          <p:spTgt spid="1028"/>
                                        </p:tgtEl>
                                        <p:attrNameLst>
                                          <p:attrName>style.visibility</p:attrName>
                                        </p:attrNameLst>
                                      </p:cBhvr>
                                      <p:to>
                                        <p:strVal val="hidden"/>
                                      </p:to>
                                    </p:set>
                                  </p:childTnLst>
                                </p:cTn>
                              </p:par>
                            </p:childTnLst>
                          </p:cTn>
                        </p:par>
                      </p:childTnLst>
                    </p:cTn>
                  </p:par>
                </p:childTnLst>
              </p:cTn>
              <p:nextCondLst>
                <p:cond evt="onClick" delay="0">
                  <p:tgtEl>
                    <p:spTgt spid="1028"/>
                  </p:tgtEl>
                </p:cond>
              </p:nextCondLst>
            </p:seq>
            <p:seq concurrent="1" nextAc="seek">
              <p:cTn id="157" restart="whenNotActive" fill="hold" evtFilter="cancelBubble" nodeType="interactiveSeq">
                <p:stCondLst>
                  <p:cond evt="onClick" delay="0">
                    <p:tgtEl>
                      <p:spTgt spid="14"/>
                    </p:tgtEl>
                  </p:cond>
                </p:stCondLst>
                <p:endSync evt="end" delay="0">
                  <p:rtn val="all"/>
                </p:endSync>
                <p:childTnLst>
                  <p:par>
                    <p:cTn id="158" fill="hold">
                      <p:stCondLst>
                        <p:cond delay="0"/>
                      </p:stCondLst>
                      <p:childTnLst>
                        <p:par>
                          <p:cTn id="159" fill="hold">
                            <p:stCondLst>
                              <p:cond delay="0"/>
                            </p:stCondLst>
                            <p:childTnLst>
                              <p:par>
                                <p:cTn id="160" presetID="53" presetClass="entr" presetSubtype="0" fill="hold" nodeType="clickEffect">
                                  <p:stCondLst>
                                    <p:cond delay="0"/>
                                  </p:stCondLst>
                                  <p:childTnLst>
                                    <p:set>
                                      <p:cBhvr>
                                        <p:cTn id="161" dur="1" fill="hold">
                                          <p:stCondLst>
                                            <p:cond delay="0"/>
                                          </p:stCondLst>
                                        </p:cTn>
                                        <p:tgtEl>
                                          <p:spTgt spid="1029"/>
                                        </p:tgtEl>
                                        <p:attrNameLst>
                                          <p:attrName>style.visibility</p:attrName>
                                        </p:attrNameLst>
                                      </p:cBhvr>
                                      <p:to>
                                        <p:strVal val="visible"/>
                                      </p:to>
                                    </p:set>
                                    <p:anim calcmode="lin" valueType="num">
                                      <p:cBhvr>
                                        <p:cTn id="162" dur="500" fill="hold"/>
                                        <p:tgtEl>
                                          <p:spTgt spid="1029"/>
                                        </p:tgtEl>
                                        <p:attrNameLst>
                                          <p:attrName>ppt_w</p:attrName>
                                        </p:attrNameLst>
                                      </p:cBhvr>
                                      <p:tavLst>
                                        <p:tav tm="0">
                                          <p:val>
                                            <p:fltVal val="0"/>
                                          </p:val>
                                        </p:tav>
                                        <p:tav tm="100000">
                                          <p:val>
                                            <p:strVal val="#ppt_w"/>
                                          </p:val>
                                        </p:tav>
                                      </p:tavLst>
                                    </p:anim>
                                    <p:anim calcmode="lin" valueType="num">
                                      <p:cBhvr>
                                        <p:cTn id="163" dur="500" fill="hold"/>
                                        <p:tgtEl>
                                          <p:spTgt spid="1029"/>
                                        </p:tgtEl>
                                        <p:attrNameLst>
                                          <p:attrName>ppt_h</p:attrName>
                                        </p:attrNameLst>
                                      </p:cBhvr>
                                      <p:tavLst>
                                        <p:tav tm="0">
                                          <p:val>
                                            <p:fltVal val="0"/>
                                          </p:val>
                                        </p:tav>
                                        <p:tav tm="100000">
                                          <p:val>
                                            <p:strVal val="#ppt_h"/>
                                          </p:val>
                                        </p:tav>
                                      </p:tavLst>
                                    </p:anim>
                                    <p:animEffect transition="in" filter="fade">
                                      <p:cBhvr>
                                        <p:cTn id="164" dur="500"/>
                                        <p:tgtEl>
                                          <p:spTgt spid="1029"/>
                                        </p:tgtEl>
                                      </p:cBhvr>
                                    </p:animEffect>
                                  </p:childTnLst>
                                </p:cTn>
                              </p:par>
                            </p:childTnLst>
                          </p:cTn>
                        </p:par>
                      </p:childTnLst>
                    </p:cTn>
                  </p:par>
                </p:childTnLst>
              </p:cTn>
              <p:nextCondLst>
                <p:cond evt="onClick" delay="0">
                  <p:tgtEl>
                    <p:spTgt spid="14"/>
                  </p:tgtEl>
                </p:cond>
              </p:nextCondLst>
            </p:seq>
            <p:seq concurrent="1" nextAc="seek">
              <p:cTn id="165" restart="whenNotActive" fill="hold" evtFilter="cancelBubble" nodeType="interactiveSeq">
                <p:stCondLst>
                  <p:cond evt="onClick" delay="0">
                    <p:tgtEl>
                      <p:spTgt spid="1029"/>
                    </p:tgtEl>
                  </p:cond>
                </p:stCondLst>
                <p:endSync evt="end" delay="0">
                  <p:rtn val="all"/>
                </p:endSync>
                <p:childTnLst>
                  <p:par>
                    <p:cTn id="166" fill="hold">
                      <p:stCondLst>
                        <p:cond delay="0"/>
                      </p:stCondLst>
                      <p:childTnLst>
                        <p:par>
                          <p:cTn id="167" fill="hold">
                            <p:stCondLst>
                              <p:cond delay="0"/>
                            </p:stCondLst>
                            <p:childTnLst>
                              <p:par>
                                <p:cTn id="168" presetID="9" presetClass="exit" presetSubtype="0" fill="hold" nodeType="clickEffect">
                                  <p:stCondLst>
                                    <p:cond delay="0"/>
                                  </p:stCondLst>
                                  <p:childTnLst>
                                    <p:animEffect transition="out" filter="dissolve">
                                      <p:cBhvr>
                                        <p:cTn id="169" dur="500"/>
                                        <p:tgtEl>
                                          <p:spTgt spid="1029"/>
                                        </p:tgtEl>
                                      </p:cBhvr>
                                    </p:animEffect>
                                    <p:set>
                                      <p:cBhvr>
                                        <p:cTn id="170" dur="1" fill="hold">
                                          <p:stCondLst>
                                            <p:cond delay="499"/>
                                          </p:stCondLst>
                                        </p:cTn>
                                        <p:tgtEl>
                                          <p:spTgt spid="1029"/>
                                        </p:tgtEl>
                                        <p:attrNameLst>
                                          <p:attrName>style.visibility</p:attrName>
                                        </p:attrNameLst>
                                      </p:cBhvr>
                                      <p:to>
                                        <p:strVal val="hidden"/>
                                      </p:to>
                                    </p:set>
                                  </p:childTnLst>
                                </p:cTn>
                              </p:par>
                            </p:childTnLst>
                          </p:cTn>
                        </p:par>
                      </p:childTnLst>
                    </p:cTn>
                  </p:par>
                </p:childTnLst>
              </p:cTn>
              <p:nextCondLst>
                <p:cond evt="onClick" delay="0">
                  <p:tgtEl>
                    <p:spTgt spid="1029"/>
                  </p:tgtEl>
                </p:cond>
              </p:nextCondLst>
            </p:seq>
            <p:seq concurrent="1" nextAc="seek">
              <p:cTn id="171" restart="whenNotActive" fill="hold" evtFilter="cancelBubble" nodeType="interactiveSeq">
                <p:stCondLst>
                  <p:cond evt="onClick" delay="0">
                    <p:tgtEl>
                      <p:spTgt spid="35"/>
                    </p:tgtEl>
                  </p:cond>
                </p:stCondLst>
                <p:endSync evt="end" delay="0">
                  <p:rtn val="all"/>
                </p:endSync>
                <p:childTnLst>
                  <p:par>
                    <p:cTn id="172" fill="hold">
                      <p:stCondLst>
                        <p:cond delay="0"/>
                      </p:stCondLst>
                      <p:childTnLst>
                        <p:par>
                          <p:cTn id="173" fill="hold">
                            <p:stCondLst>
                              <p:cond delay="0"/>
                            </p:stCondLst>
                            <p:childTnLst>
                              <p:par>
                                <p:cTn id="174" presetID="53" presetClass="entr" presetSubtype="0" fill="hold" grpId="0" nodeType="clickEffect">
                                  <p:stCondLst>
                                    <p:cond delay="0"/>
                                  </p:stCondLst>
                                  <p:childTnLst>
                                    <p:set>
                                      <p:cBhvr>
                                        <p:cTn id="175" dur="1" fill="hold">
                                          <p:stCondLst>
                                            <p:cond delay="0"/>
                                          </p:stCondLst>
                                        </p:cTn>
                                        <p:tgtEl>
                                          <p:spTgt spid="36"/>
                                        </p:tgtEl>
                                        <p:attrNameLst>
                                          <p:attrName>style.visibility</p:attrName>
                                        </p:attrNameLst>
                                      </p:cBhvr>
                                      <p:to>
                                        <p:strVal val="visible"/>
                                      </p:to>
                                    </p:set>
                                    <p:anim calcmode="lin" valueType="num">
                                      <p:cBhvr>
                                        <p:cTn id="176" dur="500" fill="hold"/>
                                        <p:tgtEl>
                                          <p:spTgt spid="36"/>
                                        </p:tgtEl>
                                        <p:attrNameLst>
                                          <p:attrName>ppt_w</p:attrName>
                                        </p:attrNameLst>
                                      </p:cBhvr>
                                      <p:tavLst>
                                        <p:tav tm="0">
                                          <p:val>
                                            <p:fltVal val="0"/>
                                          </p:val>
                                        </p:tav>
                                        <p:tav tm="100000">
                                          <p:val>
                                            <p:strVal val="#ppt_w"/>
                                          </p:val>
                                        </p:tav>
                                      </p:tavLst>
                                    </p:anim>
                                    <p:anim calcmode="lin" valueType="num">
                                      <p:cBhvr>
                                        <p:cTn id="177" dur="500" fill="hold"/>
                                        <p:tgtEl>
                                          <p:spTgt spid="36"/>
                                        </p:tgtEl>
                                        <p:attrNameLst>
                                          <p:attrName>ppt_h</p:attrName>
                                        </p:attrNameLst>
                                      </p:cBhvr>
                                      <p:tavLst>
                                        <p:tav tm="0">
                                          <p:val>
                                            <p:fltVal val="0"/>
                                          </p:val>
                                        </p:tav>
                                        <p:tav tm="100000">
                                          <p:val>
                                            <p:strVal val="#ppt_h"/>
                                          </p:val>
                                        </p:tav>
                                      </p:tavLst>
                                    </p:anim>
                                    <p:animEffect transition="in" filter="fade">
                                      <p:cBhvr>
                                        <p:cTn id="178" dur="500"/>
                                        <p:tgtEl>
                                          <p:spTgt spid="36"/>
                                        </p:tgtEl>
                                      </p:cBhvr>
                                    </p:animEffect>
                                  </p:childTnLst>
                                </p:cTn>
                              </p:par>
                            </p:childTnLst>
                          </p:cTn>
                        </p:par>
                      </p:childTnLst>
                    </p:cTn>
                  </p:par>
                </p:childTnLst>
              </p:cTn>
              <p:nextCondLst>
                <p:cond evt="onClick" delay="0">
                  <p:tgtEl>
                    <p:spTgt spid="35"/>
                  </p:tgtEl>
                </p:cond>
              </p:nextCondLst>
            </p:seq>
            <p:seq concurrent="1" nextAc="seek">
              <p:cTn id="179" restart="whenNotActive" fill="hold" evtFilter="cancelBubble" nodeType="interactiveSeq">
                <p:stCondLst>
                  <p:cond evt="onClick" delay="0">
                    <p:tgtEl>
                      <p:spTgt spid="36"/>
                    </p:tgtEl>
                  </p:cond>
                </p:stCondLst>
                <p:endSync evt="end" delay="0">
                  <p:rtn val="all"/>
                </p:endSync>
                <p:childTnLst>
                  <p:par>
                    <p:cTn id="180" fill="hold">
                      <p:stCondLst>
                        <p:cond delay="0"/>
                      </p:stCondLst>
                      <p:childTnLst>
                        <p:par>
                          <p:cTn id="181" fill="hold">
                            <p:stCondLst>
                              <p:cond delay="0"/>
                            </p:stCondLst>
                            <p:childTnLst>
                              <p:par>
                                <p:cTn id="182" presetID="9" presetClass="exit" presetSubtype="0" fill="hold" grpId="1" nodeType="clickEffect">
                                  <p:stCondLst>
                                    <p:cond delay="0"/>
                                  </p:stCondLst>
                                  <p:childTnLst>
                                    <p:animEffect transition="out" filter="dissolve">
                                      <p:cBhvr>
                                        <p:cTn id="183" dur="500"/>
                                        <p:tgtEl>
                                          <p:spTgt spid="36"/>
                                        </p:tgtEl>
                                      </p:cBhvr>
                                    </p:animEffect>
                                    <p:set>
                                      <p:cBhvr>
                                        <p:cTn id="184"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85" restart="whenNotActive" fill="hold" evtFilter="cancelBubble" nodeType="interactiveSeq">
                <p:stCondLst>
                  <p:cond evt="onClick" delay="0">
                    <p:tgtEl>
                      <p:spTgt spid="32"/>
                    </p:tgtEl>
                  </p:cond>
                </p:stCondLst>
                <p:endSync evt="end" delay="0">
                  <p:rtn val="all"/>
                </p:endSync>
                <p:childTnLst>
                  <p:par>
                    <p:cTn id="186" fill="hold">
                      <p:stCondLst>
                        <p:cond delay="0"/>
                      </p:stCondLst>
                      <p:childTnLst>
                        <p:par>
                          <p:cTn id="187" fill="hold">
                            <p:stCondLst>
                              <p:cond delay="0"/>
                            </p:stCondLst>
                            <p:childTnLst>
                              <p:par>
                                <p:cTn id="188" presetID="53" presetClass="entr" presetSubtype="0" fill="hold" nodeType="clickEffect">
                                  <p:stCondLst>
                                    <p:cond delay="0"/>
                                  </p:stCondLst>
                                  <p:childTnLst>
                                    <p:set>
                                      <p:cBhvr>
                                        <p:cTn id="189" dur="1" fill="hold">
                                          <p:stCondLst>
                                            <p:cond delay="0"/>
                                          </p:stCondLst>
                                        </p:cTn>
                                        <p:tgtEl>
                                          <p:spTgt spid="39"/>
                                        </p:tgtEl>
                                        <p:attrNameLst>
                                          <p:attrName>style.visibility</p:attrName>
                                        </p:attrNameLst>
                                      </p:cBhvr>
                                      <p:to>
                                        <p:strVal val="visible"/>
                                      </p:to>
                                    </p:set>
                                    <p:anim calcmode="lin" valueType="num">
                                      <p:cBhvr>
                                        <p:cTn id="190" dur="500" fill="hold"/>
                                        <p:tgtEl>
                                          <p:spTgt spid="39"/>
                                        </p:tgtEl>
                                        <p:attrNameLst>
                                          <p:attrName>ppt_w</p:attrName>
                                        </p:attrNameLst>
                                      </p:cBhvr>
                                      <p:tavLst>
                                        <p:tav tm="0">
                                          <p:val>
                                            <p:fltVal val="0"/>
                                          </p:val>
                                        </p:tav>
                                        <p:tav tm="100000">
                                          <p:val>
                                            <p:strVal val="#ppt_w"/>
                                          </p:val>
                                        </p:tav>
                                      </p:tavLst>
                                    </p:anim>
                                    <p:anim calcmode="lin" valueType="num">
                                      <p:cBhvr>
                                        <p:cTn id="191" dur="500" fill="hold"/>
                                        <p:tgtEl>
                                          <p:spTgt spid="39"/>
                                        </p:tgtEl>
                                        <p:attrNameLst>
                                          <p:attrName>ppt_h</p:attrName>
                                        </p:attrNameLst>
                                      </p:cBhvr>
                                      <p:tavLst>
                                        <p:tav tm="0">
                                          <p:val>
                                            <p:fltVal val="0"/>
                                          </p:val>
                                        </p:tav>
                                        <p:tav tm="100000">
                                          <p:val>
                                            <p:strVal val="#ppt_h"/>
                                          </p:val>
                                        </p:tav>
                                      </p:tavLst>
                                    </p:anim>
                                    <p:animEffect transition="in" filter="fade">
                                      <p:cBhvr>
                                        <p:cTn id="192" dur="500"/>
                                        <p:tgtEl>
                                          <p:spTgt spid="39"/>
                                        </p:tgtEl>
                                      </p:cBhvr>
                                    </p:animEffect>
                                  </p:childTnLst>
                                </p:cTn>
                              </p:par>
                            </p:childTnLst>
                          </p:cTn>
                        </p:par>
                      </p:childTnLst>
                    </p:cTn>
                  </p:par>
                </p:childTnLst>
              </p:cTn>
              <p:nextCondLst>
                <p:cond evt="onClick" delay="0">
                  <p:tgtEl>
                    <p:spTgt spid="32"/>
                  </p:tgtEl>
                </p:cond>
              </p:nextCondLst>
            </p:seq>
            <p:seq concurrent="1" nextAc="seek">
              <p:cTn id="193" restart="whenNotActive" fill="hold" evtFilter="cancelBubble" nodeType="interactiveSeq">
                <p:stCondLst>
                  <p:cond evt="onClick" delay="0">
                    <p:tgtEl>
                      <p:spTgt spid="39"/>
                    </p:tgtEl>
                  </p:cond>
                </p:stCondLst>
                <p:endSync evt="end" delay="0">
                  <p:rtn val="all"/>
                </p:endSync>
                <p:childTnLst>
                  <p:par>
                    <p:cTn id="194" fill="hold">
                      <p:stCondLst>
                        <p:cond delay="0"/>
                      </p:stCondLst>
                      <p:childTnLst>
                        <p:par>
                          <p:cTn id="195" fill="hold">
                            <p:stCondLst>
                              <p:cond delay="0"/>
                            </p:stCondLst>
                            <p:childTnLst>
                              <p:par>
                                <p:cTn id="196" presetID="9" presetClass="exit" presetSubtype="0" fill="hold" nodeType="clickEffect">
                                  <p:stCondLst>
                                    <p:cond delay="0"/>
                                  </p:stCondLst>
                                  <p:childTnLst>
                                    <p:animEffect transition="out" filter="dissolve">
                                      <p:cBhvr>
                                        <p:cTn id="197" dur="500"/>
                                        <p:tgtEl>
                                          <p:spTgt spid="39"/>
                                        </p:tgtEl>
                                      </p:cBhvr>
                                    </p:animEffect>
                                    <p:set>
                                      <p:cBhvr>
                                        <p:cTn id="198"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99" restart="whenNotActive" fill="hold" evtFilter="cancelBubble" nodeType="interactiveSeq">
                <p:stCondLst>
                  <p:cond evt="onClick" delay="0">
                    <p:tgtEl>
                      <p:spTgt spid="33"/>
                    </p:tgtEl>
                  </p:cond>
                </p:stCondLst>
                <p:endSync evt="end" delay="0">
                  <p:rtn val="all"/>
                </p:endSync>
                <p:childTnLst>
                  <p:par>
                    <p:cTn id="200" fill="hold">
                      <p:stCondLst>
                        <p:cond delay="0"/>
                      </p:stCondLst>
                      <p:childTnLst>
                        <p:par>
                          <p:cTn id="201" fill="hold">
                            <p:stCondLst>
                              <p:cond delay="0"/>
                            </p:stCondLst>
                            <p:childTnLst>
                              <p:par>
                                <p:cTn id="202" presetID="53" presetClass="entr" presetSubtype="0" fill="hold" nodeType="clickEffect">
                                  <p:stCondLst>
                                    <p:cond delay="0"/>
                                  </p:stCondLst>
                                  <p:childTnLst>
                                    <p:set>
                                      <p:cBhvr>
                                        <p:cTn id="203" dur="1" fill="hold">
                                          <p:stCondLst>
                                            <p:cond delay="0"/>
                                          </p:stCondLst>
                                        </p:cTn>
                                        <p:tgtEl>
                                          <p:spTgt spid="38"/>
                                        </p:tgtEl>
                                        <p:attrNameLst>
                                          <p:attrName>style.visibility</p:attrName>
                                        </p:attrNameLst>
                                      </p:cBhvr>
                                      <p:to>
                                        <p:strVal val="visible"/>
                                      </p:to>
                                    </p:set>
                                    <p:anim calcmode="lin" valueType="num">
                                      <p:cBhvr>
                                        <p:cTn id="204" dur="500" fill="hold"/>
                                        <p:tgtEl>
                                          <p:spTgt spid="38"/>
                                        </p:tgtEl>
                                        <p:attrNameLst>
                                          <p:attrName>ppt_w</p:attrName>
                                        </p:attrNameLst>
                                      </p:cBhvr>
                                      <p:tavLst>
                                        <p:tav tm="0">
                                          <p:val>
                                            <p:fltVal val="0"/>
                                          </p:val>
                                        </p:tav>
                                        <p:tav tm="100000">
                                          <p:val>
                                            <p:strVal val="#ppt_w"/>
                                          </p:val>
                                        </p:tav>
                                      </p:tavLst>
                                    </p:anim>
                                    <p:anim calcmode="lin" valueType="num">
                                      <p:cBhvr>
                                        <p:cTn id="205" dur="500" fill="hold"/>
                                        <p:tgtEl>
                                          <p:spTgt spid="38"/>
                                        </p:tgtEl>
                                        <p:attrNameLst>
                                          <p:attrName>ppt_h</p:attrName>
                                        </p:attrNameLst>
                                      </p:cBhvr>
                                      <p:tavLst>
                                        <p:tav tm="0">
                                          <p:val>
                                            <p:fltVal val="0"/>
                                          </p:val>
                                        </p:tav>
                                        <p:tav tm="100000">
                                          <p:val>
                                            <p:strVal val="#ppt_h"/>
                                          </p:val>
                                        </p:tav>
                                      </p:tavLst>
                                    </p:anim>
                                    <p:animEffect transition="in" filter="fade">
                                      <p:cBhvr>
                                        <p:cTn id="206" dur="500"/>
                                        <p:tgtEl>
                                          <p:spTgt spid="38"/>
                                        </p:tgtEl>
                                      </p:cBhvr>
                                    </p:animEffect>
                                  </p:childTnLst>
                                </p:cTn>
                              </p:par>
                            </p:childTnLst>
                          </p:cTn>
                        </p:par>
                      </p:childTnLst>
                    </p:cTn>
                  </p:par>
                </p:childTnLst>
              </p:cTn>
              <p:nextCondLst>
                <p:cond evt="onClick" delay="0">
                  <p:tgtEl>
                    <p:spTgt spid="33"/>
                  </p:tgtEl>
                </p:cond>
              </p:nextCondLst>
            </p:seq>
            <p:seq concurrent="1" nextAc="seek">
              <p:cTn id="207" restart="whenNotActive" fill="hold" evtFilter="cancelBubble" nodeType="interactiveSeq">
                <p:stCondLst>
                  <p:cond evt="onClick" delay="0">
                    <p:tgtEl>
                      <p:spTgt spid="38"/>
                    </p:tgtEl>
                  </p:cond>
                </p:stCondLst>
                <p:endSync evt="end" delay="0">
                  <p:rtn val="all"/>
                </p:endSync>
                <p:childTnLst>
                  <p:par>
                    <p:cTn id="208" fill="hold">
                      <p:stCondLst>
                        <p:cond delay="0"/>
                      </p:stCondLst>
                      <p:childTnLst>
                        <p:par>
                          <p:cTn id="209" fill="hold">
                            <p:stCondLst>
                              <p:cond delay="0"/>
                            </p:stCondLst>
                            <p:childTnLst>
                              <p:par>
                                <p:cTn id="210" presetID="9" presetClass="exit" presetSubtype="0" fill="hold" nodeType="clickEffect">
                                  <p:stCondLst>
                                    <p:cond delay="0"/>
                                  </p:stCondLst>
                                  <p:childTnLst>
                                    <p:animEffect transition="out" filter="dissolve">
                                      <p:cBhvr>
                                        <p:cTn id="211" dur="500"/>
                                        <p:tgtEl>
                                          <p:spTgt spid="38"/>
                                        </p:tgtEl>
                                      </p:cBhvr>
                                    </p:animEffect>
                                    <p:set>
                                      <p:cBhvr>
                                        <p:cTn id="212"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213" restart="whenNotActive" fill="hold" evtFilter="cancelBubble" nodeType="interactiveSeq">
                <p:stCondLst>
                  <p:cond evt="onClick" delay="0">
                    <p:tgtEl>
                      <p:spTgt spid="28"/>
                    </p:tgtEl>
                  </p:cond>
                </p:stCondLst>
                <p:endSync evt="end" delay="0">
                  <p:rtn val="all"/>
                </p:endSync>
                <p:childTnLst>
                  <p:par>
                    <p:cTn id="214" fill="hold">
                      <p:stCondLst>
                        <p:cond delay="0"/>
                      </p:stCondLst>
                      <p:childTnLst>
                        <p:par>
                          <p:cTn id="215" fill="hold">
                            <p:stCondLst>
                              <p:cond delay="0"/>
                            </p:stCondLst>
                            <p:childTnLst>
                              <p:par>
                                <p:cTn id="216" presetID="22" presetClass="entr" presetSubtype="4" fill="hold" nodeType="clickEffect">
                                  <p:stCondLst>
                                    <p:cond delay="0"/>
                                  </p:stCondLst>
                                  <p:childTnLst>
                                    <p:set>
                                      <p:cBhvr>
                                        <p:cTn id="217" dur="1" fill="hold">
                                          <p:stCondLst>
                                            <p:cond delay="0"/>
                                          </p:stCondLst>
                                        </p:cTn>
                                        <p:tgtEl>
                                          <p:spTgt spid="53"/>
                                        </p:tgtEl>
                                        <p:attrNameLst>
                                          <p:attrName>style.visibility</p:attrName>
                                        </p:attrNameLst>
                                      </p:cBhvr>
                                      <p:to>
                                        <p:strVal val="visible"/>
                                      </p:to>
                                    </p:set>
                                    <p:animEffect transition="in" filter="wipe(down)">
                                      <p:cBhvr>
                                        <p:cTn id="218" dur="500"/>
                                        <p:tgtEl>
                                          <p:spTgt spid="53"/>
                                        </p:tgtEl>
                                      </p:cBhvr>
                                    </p:animEffect>
                                  </p:childTnLst>
                                </p:cTn>
                              </p:par>
                            </p:childTnLst>
                          </p:cTn>
                        </p:par>
                      </p:childTnLst>
                    </p:cTn>
                  </p:par>
                </p:childTnLst>
              </p:cTn>
              <p:nextCondLst>
                <p:cond evt="onClick" delay="0">
                  <p:tgtEl>
                    <p:spTgt spid="28"/>
                  </p:tgtEl>
                </p:cond>
              </p:nextCondLst>
            </p:seq>
            <p:seq concurrent="1" nextAc="seek">
              <p:cTn id="219" restart="whenNotActive" fill="hold" evtFilter="cancelBubble" nodeType="interactiveSeq">
                <p:stCondLst>
                  <p:cond evt="onClick" delay="0">
                    <p:tgtEl>
                      <p:spTgt spid="53"/>
                    </p:tgtEl>
                  </p:cond>
                </p:stCondLst>
                <p:endSync evt="end" delay="0">
                  <p:rtn val="all"/>
                </p:endSync>
                <p:childTnLst>
                  <p:par>
                    <p:cTn id="220" fill="hold">
                      <p:stCondLst>
                        <p:cond delay="0"/>
                      </p:stCondLst>
                      <p:childTnLst>
                        <p:par>
                          <p:cTn id="221" fill="hold">
                            <p:stCondLst>
                              <p:cond delay="0"/>
                            </p:stCondLst>
                            <p:childTnLst>
                              <p:par>
                                <p:cTn id="222" presetID="9" presetClass="exit" presetSubtype="0" fill="hold" nodeType="clickEffect">
                                  <p:stCondLst>
                                    <p:cond delay="0"/>
                                  </p:stCondLst>
                                  <p:childTnLst>
                                    <p:animEffect transition="out" filter="dissolve">
                                      <p:cBhvr>
                                        <p:cTn id="223" dur="500"/>
                                        <p:tgtEl>
                                          <p:spTgt spid="53"/>
                                        </p:tgtEl>
                                      </p:cBhvr>
                                    </p:animEffect>
                                    <p:set>
                                      <p:cBhvr>
                                        <p:cTn id="224"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childTnLst>
        </p:cTn>
      </p:par>
    </p:tnLst>
    <p:bldLst>
      <p:bldP spid="9" grpId="0"/>
      <p:bldP spid="10" grpId="0"/>
      <p:bldP spid="11" grpId="0"/>
      <p:bldP spid="13" grpId="0" build="p"/>
      <p:bldP spid="13" grpId="1" build="p"/>
      <p:bldP spid="14" grpId="0"/>
      <p:bldP spid="14" grpId="1"/>
      <p:bldP spid="40" grpId="0"/>
      <p:bldP spid="41" grpId="0" animBg="1"/>
      <p:bldP spid="43" grpId="0" animBg="1"/>
      <p:bldP spid="32" grpId="0"/>
      <p:bldP spid="33" grpId="0"/>
      <p:bldP spid="35" grpId="0"/>
      <p:bldP spid="36" grpId="0" animBg="1"/>
      <p:bldP spid="3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srcRect/>
          <a:stretch>
            <a:fillRect/>
          </a:stretch>
        </p:blipFill>
        <p:spPr bwMode="auto">
          <a:xfrm>
            <a:off x="0" y="0"/>
            <a:ext cx="9144000" cy="6858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gradFill>
          <a:ln w="9525">
            <a:noFill/>
            <a:miter lim="800000"/>
            <a:headEnd/>
            <a:tailEnd/>
          </a:ln>
        </p:spPr>
      </p:pic>
      <p:sp>
        <p:nvSpPr>
          <p:cNvPr id="26" name="Двойная стрелка влево/вправо 25"/>
          <p:cNvSpPr/>
          <p:nvPr/>
        </p:nvSpPr>
        <p:spPr>
          <a:xfrm>
            <a:off x="1357313" y="2928938"/>
            <a:ext cx="7786687" cy="285750"/>
          </a:xfrm>
          <a:prstGeom prst="lef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7" name="TextBox 26"/>
          <p:cNvSpPr txBox="1">
            <a:spLocks noChangeArrowheads="1"/>
          </p:cNvSpPr>
          <p:nvPr/>
        </p:nvSpPr>
        <p:spPr bwMode="auto">
          <a:xfrm>
            <a:off x="3571875" y="2571750"/>
            <a:ext cx="3429000" cy="461665"/>
          </a:xfrm>
          <a:prstGeom prst="rect">
            <a:avLst/>
          </a:prstGeom>
          <a:noFill/>
          <a:ln w="9525">
            <a:noFill/>
            <a:miter lim="800000"/>
            <a:headEnd/>
            <a:tailEnd/>
          </a:ln>
        </p:spPr>
        <p:txBody>
          <a:bodyPr>
            <a:spAutoFit/>
          </a:bodyPr>
          <a:lstStyle/>
          <a:p>
            <a:r>
              <a:rPr lang="ru-RU" sz="2400" b="1" dirty="0">
                <a:solidFill>
                  <a:srgbClr val="0070C0"/>
                </a:solidFill>
              </a:rPr>
              <a:t>Речная долина</a:t>
            </a:r>
          </a:p>
        </p:txBody>
      </p:sp>
      <p:sp>
        <p:nvSpPr>
          <p:cNvPr id="28" name="Text Box 29"/>
          <p:cNvSpPr txBox="1">
            <a:spLocks noChangeArrowheads="1"/>
          </p:cNvSpPr>
          <p:nvPr/>
        </p:nvSpPr>
        <p:spPr bwMode="auto">
          <a:xfrm>
            <a:off x="5220072" y="2204864"/>
            <a:ext cx="2881312" cy="461665"/>
          </a:xfrm>
          <a:prstGeom prst="rect">
            <a:avLst/>
          </a:prstGeom>
          <a:noFill/>
          <a:ln w="9525">
            <a:noFill/>
            <a:miter lim="800000"/>
            <a:headEnd/>
            <a:tailEnd/>
          </a:ln>
        </p:spPr>
        <p:txBody>
          <a:bodyPr>
            <a:spAutoFit/>
          </a:bodyPr>
          <a:lstStyle/>
          <a:p>
            <a:r>
              <a:rPr lang="ru-RU" sz="2400" b="1" dirty="0">
                <a:solidFill>
                  <a:srgbClr val="0070C0"/>
                </a:solidFill>
              </a:rPr>
              <a:t>Речные террасы</a:t>
            </a:r>
          </a:p>
        </p:txBody>
      </p:sp>
      <p:sp>
        <p:nvSpPr>
          <p:cNvPr id="29" name="AutoShape 30"/>
          <p:cNvSpPr>
            <a:spLocks noChangeArrowheads="1"/>
          </p:cNvSpPr>
          <p:nvPr/>
        </p:nvSpPr>
        <p:spPr bwMode="auto">
          <a:xfrm rot="21440998" flipV="1">
            <a:off x="715963" y="1382713"/>
            <a:ext cx="1096962" cy="80962"/>
          </a:xfrm>
          <a:prstGeom prst="leftArrow">
            <a:avLst>
              <a:gd name="adj1" fmla="val 50000"/>
              <a:gd name="adj2" fmla="val 273366"/>
            </a:avLst>
          </a:prstGeom>
          <a:solidFill>
            <a:srgbClr val="0066FF"/>
          </a:solidFill>
          <a:ln w="9525">
            <a:solidFill>
              <a:schemeClr val="tx1"/>
            </a:solidFill>
            <a:miter lim="800000"/>
            <a:headEnd/>
            <a:tailEnd/>
          </a:ln>
        </p:spPr>
        <p:txBody>
          <a:bodyPr wrap="none" anchor="ctr"/>
          <a:lstStyle/>
          <a:p>
            <a:endParaRPr lang="ru-RU"/>
          </a:p>
        </p:txBody>
      </p:sp>
      <p:sp>
        <p:nvSpPr>
          <p:cNvPr id="30" name="AutoShape 31"/>
          <p:cNvSpPr>
            <a:spLocks noChangeArrowheads="1"/>
          </p:cNvSpPr>
          <p:nvPr/>
        </p:nvSpPr>
        <p:spPr bwMode="auto">
          <a:xfrm rot="17420710" flipV="1">
            <a:off x="4460368" y="3524714"/>
            <a:ext cx="2131501" cy="100049"/>
          </a:xfrm>
          <a:prstGeom prst="leftArrow">
            <a:avLst>
              <a:gd name="adj1" fmla="val 50000"/>
              <a:gd name="adj2" fmla="val 235938"/>
            </a:avLst>
          </a:prstGeom>
          <a:solidFill>
            <a:srgbClr val="0066FF"/>
          </a:solidFill>
          <a:ln w="9525">
            <a:solidFill>
              <a:schemeClr val="tx1"/>
            </a:solidFill>
            <a:miter lim="800000"/>
            <a:headEnd/>
            <a:tailEnd/>
          </a:ln>
        </p:spPr>
        <p:txBody>
          <a:bodyPr wrap="none" anchor="ctr"/>
          <a:lstStyle/>
          <a:p>
            <a:endParaRPr lang="ru-RU"/>
          </a:p>
        </p:txBody>
      </p:sp>
      <p:sp>
        <p:nvSpPr>
          <p:cNvPr id="31" name="Text Box 32"/>
          <p:cNvSpPr txBox="1">
            <a:spLocks noChangeArrowheads="1"/>
          </p:cNvSpPr>
          <p:nvPr/>
        </p:nvSpPr>
        <p:spPr bwMode="auto">
          <a:xfrm>
            <a:off x="1835696" y="1196752"/>
            <a:ext cx="2642617" cy="461665"/>
          </a:xfrm>
          <a:prstGeom prst="rect">
            <a:avLst/>
          </a:prstGeom>
          <a:noFill/>
          <a:ln w="9525">
            <a:noFill/>
            <a:miter lim="800000"/>
            <a:headEnd/>
            <a:tailEnd/>
          </a:ln>
        </p:spPr>
        <p:txBody>
          <a:bodyPr wrap="square">
            <a:spAutoFit/>
          </a:bodyPr>
          <a:lstStyle/>
          <a:p>
            <a:r>
              <a:rPr lang="ru-RU" sz="2400" b="1" dirty="0">
                <a:solidFill>
                  <a:srgbClr val="0070C0"/>
                </a:solidFill>
              </a:rPr>
              <a:t>Склон долины</a:t>
            </a:r>
          </a:p>
        </p:txBody>
      </p:sp>
      <p:sp>
        <p:nvSpPr>
          <p:cNvPr id="32" name="AutoShape 34"/>
          <p:cNvSpPr>
            <a:spLocks noChangeArrowheads="1"/>
          </p:cNvSpPr>
          <p:nvPr/>
        </p:nvSpPr>
        <p:spPr bwMode="auto">
          <a:xfrm rot="5115211">
            <a:off x="5455053" y="3174460"/>
            <a:ext cx="1311570" cy="82817"/>
          </a:xfrm>
          <a:prstGeom prst="rightArrow">
            <a:avLst>
              <a:gd name="adj1" fmla="val 50000"/>
              <a:gd name="adj2" fmla="val 409091"/>
            </a:avLst>
          </a:prstGeom>
          <a:solidFill>
            <a:srgbClr val="0066FF"/>
          </a:solidFill>
          <a:ln w="9525">
            <a:solidFill>
              <a:schemeClr val="tx1"/>
            </a:solidFill>
            <a:miter lim="800000"/>
            <a:headEnd/>
            <a:tailEnd/>
          </a:ln>
        </p:spPr>
        <p:txBody>
          <a:bodyPr wrap="none" anchor="ctr"/>
          <a:lstStyle/>
          <a:p>
            <a:endParaRPr lang="ru-RU"/>
          </a:p>
        </p:txBody>
      </p:sp>
      <p:sp>
        <p:nvSpPr>
          <p:cNvPr id="37" name="TextBox 36"/>
          <p:cNvSpPr txBox="1">
            <a:spLocks noChangeArrowheads="1"/>
          </p:cNvSpPr>
          <p:nvPr/>
        </p:nvSpPr>
        <p:spPr bwMode="auto">
          <a:xfrm rot="21406425">
            <a:off x="2843808" y="4077072"/>
            <a:ext cx="5904656" cy="461665"/>
          </a:xfrm>
          <a:prstGeom prst="rect">
            <a:avLst/>
          </a:prstGeom>
          <a:noFill/>
          <a:ln w="9525">
            <a:noFill/>
            <a:miter lim="800000"/>
            <a:headEnd/>
            <a:tailEnd/>
          </a:ln>
        </p:spPr>
        <p:txBody>
          <a:bodyPr wrap="square">
            <a:spAutoFit/>
          </a:bodyPr>
          <a:lstStyle/>
          <a:p>
            <a:r>
              <a:rPr lang="ru-RU" sz="2400" b="1" dirty="0">
                <a:solidFill>
                  <a:srgbClr val="0070C0"/>
                </a:solidFill>
              </a:rPr>
              <a:t>Пойма реки</a:t>
            </a:r>
          </a:p>
        </p:txBody>
      </p:sp>
      <p:sp>
        <p:nvSpPr>
          <p:cNvPr id="39" name="Стрелка вниз 38"/>
          <p:cNvSpPr/>
          <p:nvPr/>
        </p:nvSpPr>
        <p:spPr>
          <a:xfrm>
            <a:off x="3357563" y="4643438"/>
            <a:ext cx="214312" cy="428625"/>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6" name="Заголовок 15"/>
          <p:cNvSpPr txBox="1">
            <a:spLocks/>
          </p:cNvSpPr>
          <p:nvPr/>
        </p:nvSpPr>
        <p:spPr>
          <a:xfrm>
            <a:off x="467544" y="188640"/>
            <a:ext cx="8229600" cy="1143000"/>
          </a:xfrm>
          <a:prstGeom prst="rect">
            <a:avLst/>
          </a:prstGeom>
          <a:effectLst>
            <a:glow rad="101600">
              <a:schemeClr val="accent4">
                <a:satMod val="175000"/>
                <a:alpha val="40000"/>
              </a:schemeClr>
            </a:glow>
          </a:effectLst>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noFill/>
                </a:ln>
                <a:solidFill>
                  <a:srgbClr val="FF0000"/>
                </a:solidFill>
                <a:effectLst/>
                <a:uLnTx/>
                <a:uFillTx/>
                <a:latin typeface="+mj-lt"/>
                <a:ea typeface="+mj-ea"/>
                <a:cs typeface="+mj-cs"/>
              </a:rPr>
              <a:t>Профиль реки</a:t>
            </a:r>
            <a:endParaRPr kumimoji="0" lang="ru-RU" sz="5400" b="1" i="0" u="none" strike="noStrike" kern="1200" cap="none" spc="0" normalizeH="0" baseline="0" noProof="0" dirty="0">
              <a:ln>
                <a:noFill/>
              </a:ln>
              <a:solidFill>
                <a:srgbClr val="FF0000"/>
              </a:solidFill>
              <a:effectLst/>
              <a:uLnTx/>
              <a:uFillTx/>
              <a:latin typeface="+mj-lt"/>
              <a:ea typeface="+mj-ea"/>
              <a:cs typeface="+mj-cs"/>
            </a:endParaRPr>
          </a:p>
        </p:txBody>
      </p:sp>
      <p:sp>
        <p:nvSpPr>
          <p:cNvPr id="21" name="Полилиния 20"/>
          <p:cNvSpPr/>
          <p:nvPr/>
        </p:nvSpPr>
        <p:spPr>
          <a:xfrm>
            <a:off x="2699792" y="4653136"/>
            <a:ext cx="2232248" cy="1512168"/>
          </a:xfrm>
          <a:custGeom>
            <a:avLst/>
            <a:gdLst>
              <a:gd name="connsiteX0" fmla="*/ 98473 w 1913206"/>
              <a:gd name="connsiteY0" fmla="*/ 56271 h 1406769"/>
              <a:gd name="connsiteX1" fmla="*/ 98473 w 1913206"/>
              <a:gd name="connsiteY1" fmla="*/ 56271 h 1406769"/>
              <a:gd name="connsiteX2" fmla="*/ 309489 w 1913206"/>
              <a:gd name="connsiteY2" fmla="*/ 112542 h 1406769"/>
              <a:gd name="connsiteX3" fmla="*/ 407963 w 1913206"/>
              <a:gd name="connsiteY3" fmla="*/ 168812 h 1406769"/>
              <a:gd name="connsiteX4" fmla="*/ 464233 w 1913206"/>
              <a:gd name="connsiteY4" fmla="*/ 211016 h 1406769"/>
              <a:gd name="connsiteX5" fmla="*/ 590843 w 1913206"/>
              <a:gd name="connsiteY5" fmla="*/ 464234 h 1406769"/>
              <a:gd name="connsiteX6" fmla="*/ 661181 w 1913206"/>
              <a:gd name="connsiteY6" fmla="*/ 829994 h 1406769"/>
              <a:gd name="connsiteX7" fmla="*/ 689316 w 1913206"/>
              <a:gd name="connsiteY7" fmla="*/ 1012874 h 1406769"/>
              <a:gd name="connsiteX8" fmla="*/ 745587 w 1913206"/>
              <a:gd name="connsiteY8" fmla="*/ 1266092 h 1406769"/>
              <a:gd name="connsiteX9" fmla="*/ 731520 w 1913206"/>
              <a:gd name="connsiteY9" fmla="*/ 1392702 h 1406769"/>
              <a:gd name="connsiteX10" fmla="*/ 858129 w 1913206"/>
              <a:gd name="connsiteY10" fmla="*/ 1406769 h 1406769"/>
              <a:gd name="connsiteX11" fmla="*/ 1111347 w 1913206"/>
              <a:gd name="connsiteY11" fmla="*/ 1378634 h 1406769"/>
              <a:gd name="connsiteX12" fmla="*/ 1223889 w 1913206"/>
              <a:gd name="connsiteY12" fmla="*/ 1195754 h 1406769"/>
              <a:gd name="connsiteX13" fmla="*/ 1350498 w 1913206"/>
              <a:gd name="connsiteY13" fmla="*/ 998806 h 1406769"/>
              <a:gd name="connsiteX14" fmla="*/ 1463040 w 1913206"/>
              <a:gd name="connsiteY14" fmla="*/ 717452 h 1406769"/>
              <a:gd name="connsiteX15" fmla="*/ 1448972 w 1913206"/>
              <a:gd name="connsiteY15" fmla="*/ 478302 h 1406769"/>
              <a:gd name="connsiteX16" fmla="*/ 1448972 w 1913206"/>
              <a:gd name="connsiteY16" fmla="*/ 365760 h 1406769"/>
              <a:gd name="connsiteX17" fmla="*/ 1547446 w 1913206"/>
              <a:gd name="connsiteY17" fmla="*/ 211016 h 1406769"/>
              <a:gd name="connsiteX18" fmla="*/ 1659987 w 1913206"/>
              <a:gd name="connsiteY18" fmla="*/ 112542 h 1406769"/>
              <a:gd name="connsiteX19" fmla="*/ 1913206 w 1913206"/>
              <a:gd name="connsiteY19" fmla="*/ 0 h 1406769"/>
              <a:gd name="connsiteX20" fmla="*/ 0 w 1913206"/>
              <a:gd name="connsiteY20" fmla="*/ 28136 h 1406769"/>
              <a:gd name="connsiteX21" fmla="*/ 0 w 1913206"/>
              <a:gd name="connsiteY21" fmla="*/ 28136 h 140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3206" h="1406769">
                <a:moveTo>
                  <a:pt x="98473" y="56271"/>
                </a:moveTo>
                <a:lnTo>
                  <a:pt x="98473" y="56271"/>
                </a:lnTo>
                <a:cubicBezTo>
                  <a:pt x="168855" y="70347"/>
                  <a:pt x="244946" y="76685"/>
                  <a:pt x="309489" y="112542"/>
                </a:cubicBezTo>
                <a:cubicBezTo>
                  <a:pt x="437234" y="183511"/>
                  <a:pt x="305816" y="134765"/>
                  <a:pt x="407963" y="168812"/>
                </a:cubicBezTo>
                <a:cubicBezTo>
                  <a:pt x="455684" y="200627"/>
                  <a:pt x="438211" y="184992"/>
                  <a:pt x="464233" y="211016"/>
                </a:cubicBezTo>
                <a:lnTo>
                  <a:pt x="590843" y="464234"/>
                </a:lnTo>
                <a:lnTo>
                  <a:pt x="661181" y="829994"/>
                </a:lnTo>
                <a:lnTo>
                  <a:pt x="689316" y="1012874"/>
                </a:lnTo>
                <a:lnTo>
                  <a:pt x="745587" y="1266092"/>
                </a:lnTo>
                <a:lnTo>
                  <a:pt x="731520" y="1392702"/>
                </a:lnTo>
                <a:lnTo>
                  <a:pt x="858129" y="1406769"/>
                </a:lnTo>
                <a:lnTo>
                  <a:pt x="1111347" y="1378634"/>
                </a:lnTo>
                <a:lnTo>
                  <a:pt x="1223889" y="1195754"/>
                </a:lnTo>
                <a:lnTo>
                  <a:pt x="1350498" y="998806"/>
                </a:lnTo>
                <a:lnTo>
                  <a:pt x="1463040" y="717452"/>
                </a:lnTo>
                <a:lnTo>
                  <a:pt x="1448972" y="478302"/>
                </a:lnTo>
                <a:lnTo>
                  <a:pt x="1448972" y="365760"/>
                </a:lnTo>
                <a:lnTo>
                  <a:pt x="1547446" y="211016"/>
                </a:lnTo>
                <a:lnTo>
                  <a:pt x="1659987" y="112542"/>
                </a:lnTo>
                <a:lnTo>
                  <a:pt x="1913206" y="0"/>
                </a:lnTo>
                <a:lnTo>
                  <a:pt x="0" y="28136"/>
                </a:lnTo>
                <a:lnTo>
                  <a:pt x="0" y="28136"/>
                </a:lnTo>
              </a:path>
            </a:pathLst>
          </a:custGeom>
          <a:solidFill>
            <a:srgbClr val="00B0F0"/>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9" name="Управляющая кнопка: назад 18">
            <a:hlinkClick r:id="rId3" action="ppaction://hlinksldjump" highlightClick="1"/>
          </p:cNvPr>
          <p:cNvSpPr/>
          <p:nvPr/>
        </p:nvSpPr>
        <p:spPr>
          <a:xfrm>
            <a:off x="4211960" y="6237312"/>
            <a:ext cx="792088" cy="404664"/>
          </a:xfrm>
          <a:prstGeom prst="actionButtonBackPrevious">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a:spLocks noChangeArrowheads="1"/>
          </p:cNvSpPr>
          <p:nvPr/>
        </p:nvSpPr>
        <p:spPr bwMode="auto">
          <a:xfrm>
            <a:off x="3059832" y="5373216"/>
            <a:ext cx="2286000" cy="461665"/>
          </a:xfrm>
          <a:prstGeom prst="rect">
            <a:avLst/>
          </a:prstGeom>
          <a:noFill/>
          <a:ln w="9525">
            <a:noFill/>
            <a:miter lim="800000"/>
            <a:headEnd/>
            <a:tailEnd/>
          </a:ln>
        </p:spPr>
        <p:txBody>
          <a:bodyPr>
            <a:spAutoFit/>
          </a:bodyPr>
          <a:lstStyle/>
          <a:p>
            <a:r>
              <a:rPr lang="ru-RU" sz="2400" b="1" dirty="0">
                <a:solidFill>
                  <a:srgbClr val="002060"/>
                </a:solidFill>
              </a:rPr>
              <a:t>Русло реки</a:t>
            </a:r>
          </a:p>
        </p:txBody>
      </p:sp>
      <p:sp>
        <p:nvSpPr>
          <p:cNvPr id="18" name="Двойная стрелка влево/вправо 17"/>
          <p:cNvSpPr/>
          <p:nvPr/>
        </p:nvSpPr>
        <p:spPr>
          <a:xfrm>
            <a:off x="2627784" y="4509120"/>
            <a:ext cx="2376264" cy="216024"/>
          </a:xfrm>
          <a:prstGeom prst="lef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000"/>
                                        <p:tgtEl>
                                          <p:spTgt spid="17"/>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2500"/>
                            </p:stCondLst>
                            <p:childTnLst>
                              <p:par>
                                <p:cTn id="13" presetID="22" presetClass="entr" presetSubtype="4" fill="hold" grpId="0" nodeType="afterEffect">
                                  <p:stCondLst>
                                    <p:cond delay="150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2000"/>
                                        <p:tgtEl>
                                          <p:spTgt spid="26"/>
                                        </p:tgtEl>
                                      </p:cBhvr>
                                    </p:animEffect>
                                  </p:childTnLst>
                                </p:cTn>
                              </p:par>
                            </p:childTnLst>
                          </p:cTn>
                        </p:par>
                        <p:par>
                          <p:cTn id="16" fill="hold">
                            <p:stCondLst>
                              <p:cond delay="6000"/>
                            </p:stCondLst>
                            <p:childTnLst>
                              <p:par>
                                <p:cTn id="17" presetID="22" presetClass="entr" presetSubtype="4" fill="hold" grpId="0" nodeType="afterEffect">
                                  <p:stCondLst>
                                    <p:cond delay="150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2000"/>
                                        <p:tgtEl>
                                          <p:spTgt spid="27"/>
                                        </p:tgtEl>
                                      </p:cBhvr>
                                    </p:animEffect>
                                  </p:childTnLst>
                                </p:cTn>
                              </p:par>
                            </p:childTnLst>
                          </p:cTn>
                        </p:par>
                        <p:par>
                          <p:cTn id="20" fill="hold">
                            <p:stCondLst>
                              <p:cond delay="9500"/>
                            </p:stCondLst>
                            <p:childTnLst>
                              <p:par>
                                <p:cTn id="21" presetID="22" presetClass="entr" presetSubtype="4" fill="hold" grpId="0" nodeType="afterEffect">
                                  <p:stCondLst>
                                    <p:cond delay="150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2000"/>
                                        <p:tgtEl>
                                          <p:spTgt spid="2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2000"/>
                                        <p:tgtEl>
                                          <p:spTgt spid="30"/>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2000"/>
                                        <p:tgtEl>
                                          <p:spTgt spid="32"/>
                                        </p:tgtEl>
                                      </p:cBhvr>
                                    </p:animEffect>
                                  </p:childTnLst>
                                </p:cTn>
                              </p:par>
                            </p:childTnLst>
                          </p:cTn>
                        </p:par>
                        <p:par>
                          <p:cTn id="30" fill="hold">
                            <p:stCondLst>
                              <p:cond delay="13000"/>
                            </p:stCondLst>
                            <p:childTnLst>
                              <p:par>
                                <p:cTn id="31" presetID="22" presetClass="entr" presetSubtype="4" fill="hold" grpId="0" nodeType="afterEffect">
                                  <p:stCondLst>
                                    <p:cond delay="150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2000"/>
                                        <p:tgtEl>
                                          <p:spTgt spid="29"/>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31"/>
                                        </p:tgtEl>
                                        <p:attrNameLst>
                                          <p:attrName>style.visibility</p:attrName>
                                        </p:attrNameLst>
                                      </p:cBhvr>
                                      <p:to>
                                        <p:strVal val="visible"/>
                                      </p:to>
                                    </p:set>
                                    <p:animEffect transition="in" filter="wipe(down)">
                                      <p:cBhvr>
                                        <p:cTn id="36" dur="2000"/>
                                        <p:tgtEl>
                                          <p:spTgt spid="31"/>
                                        </p:tgtEl>
                                      </p:cBhvr>
                                    </p:animEffect>
                                  </p:childTnLst>
                                </p:cTn>
                              </p:par>
                            </p:childTnLst>
                          </p:cTn>
                        </p:par>
                        <p:par>
                          <p:cTn id="37" fill="hold">
                            <p:stCondLst>
                              <p:cond delay="16500"/>
                            </p:stCondLst>
                            <p:childTnLst>
                              <p:par>
                                <p:cTn id="38" presetID="2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2000"/>
                                        <p:tgtEl>
                                          <p:spTgt spid="37"/>
                                        </p:tgtEl>
                                      </p:cBhvr>
                                    </p:animEffect>
                                  </p:childTnLst>
                                </p:cTn>
                              </p:par>
                            </p:childTnLst>
                          </p:cTn>
                        </p:par>
                        <p:par>
                          <p:cTn id="44" fill="hold">
                            <p:stCondLst>
                              <p:cond delay="18500"/>
                            </p:stCondLst>
                            <p:childTnLst>
                              <p:par>
                                <p:cTn id="45" presetID="22" presetClass="entr" presetSubtype="4"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animBg="1"/>
      <p:bldP spid="30" grpId="0" animBg="1"/>
      <p:bldP spid="31" grpId="0"/>
      <p:bldP spid="32" grpId="0" animBg="1"/>
      <p:bldP spid="37" grpId="0"/>
      <p:bldP spid="39" grpId="0" animBg="1"/>
      <p:bldP spid="21" grpId="0" animBg="1"/>
      <p:bldP spid="17"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4" name="Picture 4" descr="Картинка 7 из 4610"/>
          <p:cNvPicPr>
            <a:picLocks noChangeAspect="1" noChangeArrowheads="1" noCrop="1"/>
          </p:cNvPicPr>
          <p:nvPr/>
        </p:nvPicPr>
        <p:blipFill>
          <a:blip r:embed="rId3" cstate="email"/>
          <a:srcRect/>
          <a:stretch>
            <a:fillRect/>
          </a:stretch>
        </p:blipFill>
        <p:spPr bwMode="auto">
          <a:xfrm>
            <a:off x="251520" y="2492896"/>
            <a:ext cx="3984377" cy="3168352"/>
          </a:xfrm>
          <a:prstGeom prst="rect">
            <a:avLst/>
          </a:prstGeom>
          <a:noFill/>
        </p:spPr>
      </p:pic>
      <p:pic>
        <p:nvPicPr>
          <p:cNvPr id="6" name="Picture 2" descr="Картинка 8 из 1268"/>
          <p:cNvPicPr>
            <a:picLocks noGrp="1" noChangeAspect="1" noChangeArrowheads="1" noCrop="1"/>
          </p:cNvPicPr>
          <p:nvPr>
            <p:ph idx="1"/>
          </p:nvPr>
        </p:nvPicPr>
        <p:blipFill>
          <a:blip r:embed="rId4" cstate="email"/>
          <a:srcRect/>
          <a:stretch>
            <a:fillRect/>
          </a:stretch>
        </p:blipFill>
        <p:spPr bwMode="auto">
          <a:xfrm>
            <a:off x="4572000" y="2492896"/>
            <a:ext cx="4283968" cy="3168352"/>
          </a:xfrm>
          <a:prstGeom prst="rect">
            <a:avLst/>
          </a:prstGeom>
          <a:noFill/>
        </p:spPr>
      </p:pic>
      <p:sp>
        <p:nvSpPr>
          <p:cNvPr id="7" name="Скругленный прямоугольник 6"/>
          <p:cNvSpPr/>
          <p:nvPr/>
        </p:nvSpPr>
        <p:spPr>
          <a:xfrm>
            <a:off x="539552" y="260648"/>
            <a:ext cx="820891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t>По характеру течения реки бывают </a:t>
            </a:r>
            <a:endParaRPr lang="ru-RU" sz="3200" b="1" dirty="0"/>
          </a:p>
        </p:txBody>
      </p:sp>
      <p:sp>
        <p:nvSpPr>
          <p:cNvPr id="8" name="Скругленный прямоугольник 7"/>
          <p:cNvSpPr/>
          <p:nvPr/>
        </p:nvSpPr>
        <p:spPr>
          <a:xfrm>
            <a:off x="899592" y="1412776"/>
            <a:ext cx="2592288"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t>горные </a:t>
            </a:r>
            <a:endParaRPr lang="ru-RU" sz="3200" b="1" dirty="0"/>
          </a:p>
        </p:txBody>
      </p:sp>
      <p:sp>
        <p:nvSpPr>
          <p:cNvPr id="9" name="Скругленный прямоугольник 8"/>
          <p:cNvSpPr/>
          <p:nvPr/>
        </p:nvSpPr>
        <p:spPr>
          <a:xfrm>
            <a:off x="5508104" y="1412776"/>
            <a:ext cx="2736304"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t>равнинные</a:t>
            </a:r>
            <a:endParaRPr lang="ru-RU" b="1" dirty="0"/>
          </a:p>
        </p:txBody>
      </p:sp>
      <p:sp>
        <p:nvSpPr>
          <p:cNvPr id="11" name="Скругленный прямоугольник 10"/>
          <p:cNvSpPr/>
          <p:nvPr/>
        </p:nvSpPr>
        <p:spPr>
          <a:xfrm>
            <a:off x="827584" y="6209928"/>
            <a:ext cx="2592288"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t>Пример: Терек </a:t>
            </a:r>
            <a:endParaRPr lang="ru-RU" sz="2800" b="1" dirty="0"/>
          </a:p>
        </p:txBody>
      </p:sp>
      <p:sp>
        <p:nvSpPr>
          <p:cNvPr id="12" name="Скругленный прямоугольник 11"/>
          <p:cNvSpPr/>
          <p:nvPr/>
        </p:nvSpPr>
        <p:spPr>
          <a:xfrm>
            <a:off x="5508104" y="6209928"/>
            <a:ext cx="2592288"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t>Пример: Волга </a:t>
            </a:r>
            <a:endParaRPr lang="ru-RU" sz="2800" b="1" dirty="0"/>
          </a:p>
        </p:txBody>
      </p:sp>
      <p:sp>
        <p:nvSpPr>
          <p:cNvPr id="13" name="Стрелка вниз 12"/>
          <p:cNvSpPr/>
          <p:nvPr/>
        </p:nvSpPr>
        <p:spPr>
          <a:xfrm>
            <a:off x="1835696" y="908720"/>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a:off x="6516216" y="908720"/>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низ 14"/>
          <p:cNvSpPr/>
          <p:nvPr/>
        </p:nvSpPr>
        <p:spPr>
          <a:xfrm>
            <a:off x="1835696" y="2060848"/>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низ 15"/>
          <p:cNvSpPr/>
          <p:nvPr/>
        </p:nvSpPr>
        <p:spPr>
          <a:xfrm>
            <a:off x="6516216" y="2060848"/>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низ 16"/>
          <p:cNvSpPr/>
          <p:nvPr/>
        </p:nvSpPr>
        <p:spPr>
          <a:xfrm>
            <a:off x="1835696" y="5661248"/>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трелка вниз 17"/>
          <p:cNvSpPr/>
          <p:nvPr/>
        </p:nvSpPr>
        <p:spPr>
          <a:xfrm>
            <a:off x="6516216" y="5661248"/>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одержимое 2"/>
          <p:cNvSpPr txBox="1">
            <a:spLocks/>
          </p:cNvSpPr>
          <p:nvPr/>
        </p:nvSpPr>
        <p:spPr>
          <a:xfrm>
            <a:off x="4860032" y="2708920"/>
            <a:ext cx="3826768" cy="252028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800" b="1" i="0" u="none" strike="noStrike" kern="1200" cap="none" spc="0" normalizeH="0" baseline="0" noProof="0" dirty="0" smtClean="0">
                <a:ln>
                  <a:noFill/>
                </a:ln>
                <a:solidFill>
                  <a:srgbClr val="FFFF00"/>
                </a:solidFill>
                <a:effectLst/>
                <a:uLnTx/>
                <a:uFillTx/>
                <a:latin typeface="+mn-lt"/>
                <a:ea typeface="+mn-ea"/>
                <a:cs typeface="+mn-cs"/>
              </a:rPr>
              <a:t>Спокойное течение</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800" b="1" i="0" u="none" strike="noStrike" kern="1200" cap="none" spc="0" normalizeH="0" baseline="0" noProof="0" dirty="0" smtClean="0">
                <a:ln>
                  <a:noFill/>
                </a:ln>
                <a:solidFill>
                  <a:srgbClr val="FFFF00"/>
                </a:solidFill>
                <a:effectLst/>
                <a:uLnTx/>
                <a:uFillTx/>
                <a:latin typeface="+mn-lt"/>
                <a:ea typeface="+mn-ea"/>
                <a:cs typeface="+mn-cs"/>
              </a:rPr>
              <a:t>Широкая речная долина</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800" b="1" i="0" u="none" strike="noStrike" kern="1200" cap="none" spc="0" normalizeH="0" baseline="0" noProof="0" dirty="0" smtClean="0">
                <a:ln>
                  <a:noFill/>
                </a:ln>
                <a:solidFill>
                  <a:srgbClr val="FFFF00"/>
                </a:solidFill>
                <a:effectLst/>
                <a:uLnTx/>
                <a:uFillTx/>
                <a:latin typeface="+mn-lt"/>
                <a:ea typeface="+mn-ea"/>
                <a:cs typeface="+mn-cs"/>
              </a:rPr>
              <a:t>Извилистое русло</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800" b="1" i="0" u="none" strike="noStrike" kern="1200" cap="none" spc="0" normalizeH="0" baseline="0" noProof="0" dirty="0" smtClean="0">
                <a:ln>
                  <a:noFill/>
                </a:ln>
                <a:solidFill>
                  <a:srgbClr val="FFFF00"/>
                </a:solidFill>
                <a:effectLst/>
                <a:uLnTx/>
                <a:uFillTx/>
                <a:latin typeface="+mn-lt"/>
                <a:ea typeface="+mn-ea"/>
                <a:cs typeface="+mn-cs"/>
              </a:rPr>
              <a:t>Длина реки большая</a:t>
            </a:r>
            <a:endParaRPr kumimoji="0" lang="ru-RU" sz="2800" b="1" i="0" u="none" strike="noStrike" kern="1200" cap="none" spc="0" normalizeH="0" baseline="0" noProof="0" dirty="0">
              <a:ln>
                <a:noFill/>
              </a:ln>
              <a:solidFill>
                <a:srgbClr val="FFFF00"/>
              </a:solidFill>
              <a:effectLst/>
              <a:uLnTx/>
              <a:uFillTx/>
              <a:latin typeface="+mn-lt"/>
              <a:ea typeface="+mn-ea"/>
              <a:cs typeface="+mn-cs"/>
            </a:endParaRPr>
          </a:p>
        </p:txBody>
      </p:sp>
      <p:sp>
        <p:nvSpPr>
          <p:cNvPr id="20" name="Содержимое 2"/>
          <p:cNvSpPr txBox="1">
            <a:spLocks/>
          </p:cNvSpPr>
          <p:nvPr/>
        </p:nvSpPr>
        <p:spPr>
          <a:xfrm>
            <a:off x="539552" y="2708920"/>
            <a:ext cx="3826768" cy="252028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800" b="1" i="0" u="none" strike="noStrike" kern="1200" cap="none" spc="0" normalizeH="0" baseline="0" noProof="0" dirty="0" smtClean="0">
                <a:ln>
                  <a:noFill/>
                </a:ln>
                <a:solidFill>
                  <a:srgbClr val="FFFF00"/>
                </a:solidFill>
                <a:effectLst/>
                <a:uLnTx/>
                <a:uFillTx/>
                <a:latin typeface="+mn-lt"/>
                <a:ea typeface="+mn-ea"/>
                <a:cs typeface="+mn-cs"/>
              </a:rPr>
              <a:t>Бурный поток</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lang="ru-RU" sz="2800" b="1" dirty="0" smtClean="0">
                <a:solidFill>
                  <a:srgbClr val="FFFF00"/>
                </a:solidFill>
              </a:rPr>
              <a:t>Узкое ущелье</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800" b="1" i="0" u="none" strike="noStrike" kern="1200" cap="none" spc="0" normalizeH="0" baseline="0" noProof="0" dirty="0" smtClean="0">
                <a:ln>
                  <a:noFill/>
                </a:ln>
                <a:solidFill>
                  <a:srgbClr val="FFFF00"/>
                </a:solidFill>
                <a:effectLst/>
                <a:uLnTx/>
                <a:uFillTx/>
                <a:latin typeface="+mn-lt"/>
                <a:ea typeface="+mn-ea"/>
                <a:cs typeface="+mn-cs"/>
              </a:rPr>
              <a:t>Русло прямое</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lang="ru-RU" sz="2800" b="1" dirty="0" smtClean="0">
                <a:solidFill>
                  <a:srgbClr val="FFFF00"/>
                </a:solidFill>
              </a:rPr>
              <a:t>Реки короткие</a:t>
            </a:r>
            <a:endParaRPr kumimoji="0" lang="ru-RU" sz="2800" b="1" i="0" u="none" strike="noStrike" kern="1200" cap="none" spc="0" normalizeH="0" baseline="0" noProof="0" dirty="0">
              <a:ln>
                <a:noFill/>
              </a:ln>
              <a:solidFill>
                <a:srgbClr val="FFFF00"/>
              </a:solidFill>
              <a:effectLst/>
              <a:uLnTx/>
              <a:uFillTx/>
              <a:latin typeface="+mn-lt"/>
              <a:ea typeface="+mn-ea"/>
              <a:cs typeface="+mn-cs"/>
            </a:endParaRPr>
          </a:p>
        </p:txBody>
      </p:sp>
      <p:sp>
        <p:nvSpPr>
          <p:cNvPr id="21" name="Управляющая кнопка: сведения 20">
            <a:hlinkClick r:id="" action="ppaction://noaction" highlightClick="1"/>
          </p:cNvPr>
          <p:cNvSpPr/>
          <p:nvPr/>
        </p:nvSpPr>
        <p:spPr>
          <a:xfrm>
            <a:off x="0" y="6021288"/>
            <a:ext cx="539552" cy="610368"/>
          </a:xfrm>
          <a:prstGeom prst="actionButtonInformati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Заголовок 1"/>
          <p:cNvSpPr>
            <a:spLocks noGrp="1"/>
          </p:cNvSpPr>
          <p:nvPr>
            <p:ph type="title"/>
          </p:nvPr>
        </p:nvSpPr>
        <p:spPr>
          <a:xfrm>
            <a:off x="0" y="0"/>
            <a:ext cx="9144000" cy="6858000"/>
          </a:xfrm>
          <a:solidFill>
            <a:srgbClr val="CCECFF"/>
          </a:solidFill>
        </p:spPr>
        <p:txBody>
          <a:bodyPr>
            <a:noAutofit/>
          </a:bodyPr>
          <a:lstStyle/>
          <a:p>
            <a:pPr algn="l"/>
            <a:r>
              <a:rPr lang="ru-RU" sz="2000" b="1" dirty="0" smtClean="0">
                <a:solidFill>
                  <a:srgbClr val="FF0000"/>
                </a:solidFill>
              </a:rPr>
              <a:t>Реки - Самые длинные</a:t>
            </a:r>
            <a:r>
              <a:rPr lang="ru-RU" sz="2000" b="1" dirty="0" smtClean="0">
                <a:solidFill>
                  <a:srgbClr val="7030A0"/>
                </a:solidFill>
              </a:rPr>
              <a:t>. Две самые длинные реки в мире - это Нил в Африке и Амазонка в Южной Америке. Амазонка берет начало в Перу, где несколько ручьев, сливаясь, превращаются в реку </a:t>
            </a:r>
            <a:r>
              <a:rPr lang="ru-RU" sz="2000" b="1" dirty="0" err="1" smtClean="0">
                <a:solidFill>
                  <a:srgbClr val="7030A0"/>
                </a:solidFill>
              </a:rPr>
              <a:t>Апуримак</a:t>
            </a:r>
            <a:r>
              <a:rPr lang="ru-RU" sz="2000" b="1" dirty="0" smtClean="0">
                <a:solidFill>
                  <a:srgbClr val="7030A0"/>
                </a:solidFill>
              </a:rPr>
              <a:t>, которая, в свою очередь, переходит в реки </a:t>
            </a:r>
            <a:r>
              <a:rPr lang="ru-RU" sz="2000" b="1" dirty="0" err="1" smtClean="0">
                <a:solidFill>
                  <a:srgbClr val="7030A0"/>
                </a:solidFill>
              </a:rPr>
              <a:t>Эни</a:t>
            </a:r>
            <a:r>
              <a:rPr lang="ru-RU" sz="2000" b="1" dirty="0" smtClean="0">
                <a:solidFill>
                  <a:srgbClr val="7030A0"/>
                </a:solidFill>
              </a:rPr>
              <a:t>, </a:t>
            </a:r>
            <a:r>
              <a:rPr lang="ru-RU" sz="2000" b="1" dirty="0" err="1" smtClean="0">
                <a:solidFill>
                  <a:srgbClr val="7030A0"/>
                </a:solidFill>
              </a:rPr>
              <a:t>Тамбо</a:t>
            </a:r>
            <a:r>
              <a:rPr lang="ru-RU" sz="2000" b="1" dirty="0" smtClean="0">
                <a:solidFill>
                  <a:srgbClr val="7030A0"/>
                </a:solidFill>
              </a:rPr>
              <a:t> и Укаяли. На последнем участке протяженностью 3700 км - от места слияния Укаяли и </a:t>
            </a:r>
            <a:r>
              <a:rPr lang="ru-RU" sz="2000" b="1" dirty="0" err="1" smtClean="0">
                <a:solidFill>
                  <a:srgbClr val="7030A0"/>
                </a:solidFill>
              </a:rPr>
              <a:t>Мараньон</a:t>
            </a:r>
            <a:r>
              <a:rPr lang="ru-RU" sz="2000" b="1" dirty="0" smtClean="0">
                <a:solidFill>
                  <a:srgbClr val="7030A0"/>
                </a:solidFill>
              </a:rPr>
              <a:t> вплоть до устья - река носит название Амазонка. У Амазонки несколько устьев, поэтому не совсем ясно, где она кончается. Если измерять реку, двигаясь к самому удаленному устью, то длина Амазонки составит около 6750 км. Нил, протянувшийся от Бурунди до Средиземного моря, имел длину 6670 км до тех пор, пока озеро Насер, образовавшееся после постройки </a:t>
            </a:r>
            <a:r>
              <a:rPr lang="ru-RU" sz="2000" b="1" dirty="0" err="1" smtClean="0">
                <a:solidFill>
                  <a:srgbClr val="7030A0"/>
                </a:solidFill>
              </a:rPr>
              <a:t>Асуанской</a:t>
            </a:r>
            <a:r>
              <a:rPr lang="ru-RU" sz="2000" b="1" dirty="0" smtClean="0">
                <a:solidFill>
                  <a:srgbClr val="7030A0"/>
                </a:solidFill>
              </a:rPr>
              <a:t> плотины, не поглотило несколько меандров, т.е. изгибов речного русла, уменьшив его протяженность на несколько километров.</a:t>
            </a:r>
            <a:br>
              <a:rPr lang="ru-RU" sz="2000" b="1" dirty="0" smtClean="0">
                <a:solidFill>
                  <a:srgbClr val="7030A0"/>
                </a:solidFill>
              </a:rPr>
            </a:br>
            <a:r>
              <a:rPr lang="ru-RU" sz="2000" b="1" dirty="0" smtClean="0">
                <a:solidFill>
                  <a:srgbClr val="7030A0"/>
                </a:solidFill>
              </a:rPr>
              <a:t/>
            </a:r>
            <a:br>
              <a:rPr lang="ru-RU" sz="2000" b="1" dirty="0" smtClean="0">
                <a:solidFill>
                  <a:srgbClr val="7030A0"/>
                </a:solidFill>
              </a:rPr>
            </a:br>
            <a:r>
              <a:rPr lang="ru-RU" sz="2000" b="1" dirty="0" smtClean="0">
                <a:solidFill>
                  <a:srgbClr val="7030A0"/>
                </a:solidFill>
              </a:rPr>
              <a:t/>
            </a:r>
            <a:br>
              <a:rPr lang="ru-RU" sz="2000" b="1" dirty="0" smtClean="0">
                <a:solidFill>
                  <a:srgbClr val="7030A0"/>
                </a:solidFill>
              </a:rPr>
            </a:br>
            <a:r>
              <a:rPr lang="ru-RU" sz="2000" b="1" dirty="0" smtClean="0">
                <a:solidFill>
                  <a:srgbClr val="FF0000"/>
                </a:solidFill>
              </a:rPr>
              <a:t>Реки - Самые короткие.</a:t>
            </a:r>
            <a:r>
              <a:rPr lang="ru-RU" sz="2000" b="1" dirty="0" smtClean="0">
                <a:solidFill>
                  <a:srgbClr val="7030A0"/>
                </a:solidFill>
              </a:rPr>
              <a:t> Самые короткие в мире - две американские реки: </a:t>
            </a:r>
            <a:r>
              <a:rPr lang="ru-RU" sz="2000" b="1" dirty="0" err="1" smtClean="0">
                <a:solidFill>
                  <a:srgbClr val="7030A0"/>
                </a:solidFill>
              </a:rPr>
              <a:t>Роу-Ривер</a:t>
            </a:r>
            <a:r>
              <a:rPr lang="ru-RU" sz="2000" b="1" dirty="0" smtClean="0">
                <a:solidFill>
                  <a:srgbClr val="7030A0"/>
                </a:solidFill>
              </a:rPr>
              <a:t> вблизи местечка </a:t>
            </a:r>
            <a:r>
              <a:rPr lang="ru-RU" sz="2000" b="1" dirty="0" err="1" smtClean="0">
                <a:solidFill>
                  <a:srgbClr val="7030A0"/>
                </a:solidFill>
              </a:rPr>
              <a:t>Грейт-фолс</a:t>
            </a:r>
            <a:r>
              <a:rPr lang="ru-RU" sz="2000" b="1" dirty="0" smtClean="0">
                <a:solidFill>
                  <a:srgbClr val="7030A0"/>
                </a:solidFill>
              </a:rPr>
              <a:t>, шт. </a:t>
            </a:r>
            <a:r>
              <a:rPr lang="ru-RU" sz="2000" b="1" dirty="0" err="1" smtClean="0">
                <a:solidFill>
                  <a:srgbClr val="7030A0"/>
                </a:solidFill>
              </a:rPr>
              <a:t>Монтана</a:t>
            </a:r>
            <a:r>
              <a:rPr lang="ru-RU" sz="2000" b="1" dirty="0" smtClean="0">
                <a:solidFill>
                  <a:srgbClr val="7030A0"/>
                </a:solidFill>
              </a:rPr>
              <a:t>, и </a:t>
            </a:r>
            <a:r>
              <a:rPr lang="ru-RU" sz="2000" b="1" dirty="0" err="1" smtClean="0">
                <a:solidFill>
                  <a:srgbClr val="7030A0"/>
                </a:solidFill>
              </a:rPr>
              <a:t>Ди-Ривер</a:t>
            </a:r>
            <a:r>
              <a:rPr lang="ru-RU" sz="2000" b="1" dirty="0" smtClean="0">
                <a:solidFill>
                  <a:srgbClr val="7030A0"/>
                </a:solidFill>
              </a:rPr>
              <a:t> в Линкольн-Сити, шт. Орегон. </a:t>
            </a:r>
            <a:r>
              <a:rPr lang="ru-RU" sz="2000" b="1" dirty="0" err="1" smtClean="0">
                <a:solidFill>
                  <a:srgbClr val="7030A0"/>
                </a:solidFill>
              </a:rPr>
              <a:t>Роу-Ривер</a:t>
            </a:r>
            <a:r>
              <a:rPr lang="ru-RU" sz="2000" b="1" dirty="0" smtClean="0">
                <a:solidFill>
                  <a:srgbClr val="7030A0"/>
                </a:solidFill>
              </a:rPr>
              <a:t> впадает в реку Миссури; один из ее рукавов имеет длину всего 17,7 м. </a:t>
            </a:r>
            <a:r>
              <a:rPr lang="ru-RU" sz="2000" b="1" dirty="0" err="1" smtClean="0">
                <a:solidFill>
                  <a:srgbClr val="7030A0"/>
                </a:solidFill>
              </a:rPr>
              <a:t>Ди-Ривер</a:t>
            </a:r>
            <a:r>
              <a:rPr lang="ru-RU" sz="2000" b="1" dirty="0" smtClean="0">
                <a:solidFill>
                  <a:srgbClr val="7030A0"/>
                </a:solidFill>
              </a:rPr>
              <a:t> соединяет </a:t>
            </a:r>
            <a:r>
              <a:rPr lang="ru-RU" sz="2000" b="1" dirty="0" err="1" smtClean="0">
                <a:solidFill>
                  <a:srgbClr val="7030A0"/>
                </a:solidFill>
              </a:rPr>
              <a:t>Девилз-Лейк</a:t>
            </a:r>
            <a:r>
              <a:rPr lang="ru-RU" sz="2000" b="1" dirty="0" smtClean="0">
                <a:solidFill>
                  <a:srgbClr val="7030A0"/>
                </a:solidFill>
              </a:rPr>
              <a:t> с Тихим океаном, а ее общая длина равна 3701,5 м.</a:t>
            </a:r>
            <a:endParaRPr lang="ru-RU" sz="2000" b="1" dirty="0">
              <a:solidFill>
                <a:srgbClr val="7030A0"/>
              </a:solidFill>
              <a:latin typeface="+mn-lt"/>
            </a:endParaRPr>
          </a:p>
        </p:txBody>
      </p:sp>
      <p:sp>
        <p:nvSpPr>
          <p:cNvPr id="25" name="Управляющая кнопка: назад 24">
            <a:hlinkClick r:id="rId5" action="ppaction://hlinksldjump" highlightClick="1"/>
          </p:cNvPr>
          <p:cNvSpPr/>
          <p:nvPr/>
        </p:nvSpPr>
        <p:spPr>
          <a:xfrm>
            <a:off x="4355976" y="6237312"/>
            <a:ext cx="792088" cy="404664"/>
          </a:xfrm>
          <a:prstGeom prst="actionButtonBackPrevious">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2" descr="http://www.nivagold.ru/raznoe2/detectiv/Detective/Photo%20022.gif"/>
          <p:cNvPicPr>
            <a:picLocks noChangeAspect="1" noChangeArrowheads="1"/>
          </p:cNvPicPr>
          <p:nvPr/>
        </p:nvPicPr>
        <p:blipFill>
          <a:blip r:embed="rId6" cstate="email"/>
          <a:srcRect/>
          <a:stretch>
            <a:fillRect/>
          </a:stretch>
        </p:blipFill>
        <p:spPr bwMode="auto">
          <a:xfrm>
            <a:off x="3635896" y="5013176"/>
            <a:ext cx="432048" cy="542195"/>
          </a:xfrm>
          <a:prstGeom prst="rect">
            <a:avLst/>
          </a:prstGeom>
          <a:noFill/>
        </p:spPr>
      </p:pic>
      <p:pic>
        <p:nvPicPr>
          <p:cNvPr id="28" name="Picture 2" descr="http://www.nivagold.ru/raznoe2/detectiv/Detective/Photo%20022.gif"/>
          <p:cNvPicPr>
            <a:picLocks noChangeAspect="1" noChangeArrowheads="1"/>
          </p:cNvPicPr>
          <p:nvPr/>
        </p:nvPicPr>
        <p:blipFill>
          <a:blip r:embed="rId6" cstate="email"/>
          <a:srcRect/>
          <a:stretch>
            <a:fillRect/>
          </a:stretch>
        </p:blipFill>
        <p:spPr bwMode="auto">
          <a:xfrm>
            <a:off x="8388424" y="5013176"/>
            <a:ext cx="432048" cy="5421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1000"/>
                                        <p:tgtEl>
                                          <p:spTgt spid="8"/>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1000"/>
                                        <p:tgtEl>
                                          <p:spTgt spid="9"/>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1000"/>
                                        <p:tgtEl>
                                          <p:spTgt spid="4"/>
                                        </p:tgtEl>
                                      </p:cBhvr>
                                    </p:animEffect>
                                  </p:childTnLst>
                                </p:cTn>
                              </p:par>
                              <p:par>
                                <p:cTn id="33" presetID="22" presetClass="entr" presetSubtype="4"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500"/>
                                        <p:tgtEl>
                                          <p:spTgt spid="27"/>
                                        </p:tgtEl>
                                      </p:cBhvr>
                                    </p:animEffect>
                                  </p:childTnLst>
                                </p:cTn>
                              </p:par>
                              <p:par>
                                <p:cTn id="36" presetID="2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1000"/>
                                        <p:tgtEl>
                                          <p:spTgt spid="6"/>
                                        </p:tgtEl>
                                      </p:cBhvr>
                                    </p:animEffect>
                                  </p:childTnLst>
                                </p:cTn>
                              </p:par>
                              <p:par>
                                <p:cTn id="39" presetID="22" presetClass="entr" presetSubtype="4"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down)">
                                      <p:cBhvr>
                                        <p:cTn id="41" dur="500"/>
                                        <p:tgtEl>
                                          <p:spTgt spid="28"/>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down)">
                                      <p:cBhvr>
                                        <p:cTn id="45" dur="500"/>
                                        <p:tgtEl>
                                          <p:spTgt spid="1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6"/>
                    </p:tgtEl>
                  </p:cond>
                </p:stCondLst>
                <p:endSync evt="end" delay="0">
                  <p:rtn val="all"/>
                </p:endSync>
                <p:childTnLst>
                  <p:par>
                    <p:cTn id="57" fill="hold">
                      <p:stCondLst>
                        <p:cond delay="0"/>
                      </p:stCondLst>
                      <p:childTnLst>
                        <p:par>
                          <p:cTn id="58" fill="hold">
                            <p:stCondLst>
                              <p:cond delay="0"/>
                            </p:stCondLst>
                            <p:childTnLst>
                              <p:par>
                                <p:cTn id="59" presetID="4" presetClass="entr" presetSubtype="32"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box(out)">
                                      <p:cBhvr>
                                        <p:cTn id="61" dur="500"/>
                                        <p:tgtEl>
                                          <p:spTgt spid="19"/>
                                        </p:tgtEl>
                                      </p:cBhvr>
                                    </p:animEffect>
                                  </p:childTnLst>
                                </p:cTn>
                              </p:par>
                            </p:childTnLst>
                          </p:cTn>
                        </p:par>
                      </p:childTnLst>
                    </p:cTn>
                  </p:par>
                </p:childTnLst>
              </p:cTn>
              <p:nextCondLst>
                <p:cond evt="onClick" delay="0">
                  <p:tgtEl>
                    <p:spTgt spid="6"/>
                  </p:tgtEl>
                </p:cond>
              </p:nextCondLst>
            </p:seq>
            <p:seq concurrent="1" nextAc="seek">
              <p:cTn id="62" restart="whenNotActive" fill="hold" evtFilter="cancelBubble" nodeType="interactiveSeq">
                <p:stCondLst>
                  <p:cond evt="onClick" delay="0">
                    <p:tgtEl>
                      <p:spTgt spid="4"/>
                    </p:tgtEl>
                  </p:cond>
                </p:stCondLst>
                <p:endSync evt="end" delay="0">
                  <p:rtn val="all"/>
                </p:endSync>
                <p:childTnLst>
                  <p:par>
                    <p:cTn id="63" fill="hold">
                      <p:stCondLst>
                        <p:cond delay="0"/>
                      </p:stCondLst>
                      <p:childTnLst>
                        <p:par>
                          <p:cTn id="64" fill="hold">
                            <p:stCondLst>
                              <p:cond delay="0"/>
                            </p:stCondLst>
                            <p:childTnLst>
                              <p:par>
                                <p:cTn id="65" presetID="4" presetClass="entr" presetSubtype="32"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ox(out)">
                                      <p:cBhvr>
                                        <p:cTn id="67" dur="500"/>
                                        <p:tgtEl>
                                          <p:spTgt spid="20"/>
                                        </p:tgtEl>
                                      </p:cBhvr>
                                    </p:animEffect>
                                  </p:childTnLst>
                                </p:cTn>
                              </p:par>
                            </p:childTnLst>
                          </p:cTn>
                        </p:par>
                      </p:childTnLst>
                    </p:cTn>
                  </p:par>
                </p:childTnLst>
              </p:cTn>
              <p:nextCondLst>
                <p:cond evt="onClick" delay="0">
                  <p:tgtEl>
                    <p:spTgt spid="4"/>
                  </p:tgtEl>
                </p:cond>
              </p:nextCondLst>
            </p:seq>
            <p:seq concurrent="1" nextAc="seek">
              <p:cTn id="68" restart="whenNotActive" fill="hold" evtFilter="cancelBubble" nodeType="interactiveSeq">
                <p:stCondLst>
                  <p:cond evt="onClick" delay="0">
                    <p:tgtEl>
                      <p:spTgt spid="21"/>
                    </p:tgtEl>
                  </p:cond>
                </p:stCondLst>
                <p:endSync evt="end" delay="0">
                  <p:rtn val="all"/>
                </p:endSync>
                <p:childTnLst>
                  <p:par>
                    <p:cTn id="69" fill="hold">
                      <p:stCondLst>
                        <p:cond delay="0"/>
                      </p:stCondLst>
                      <p:childTnLst>
                        <p:par>
                          <p:cTn id="70" fill="hold">
                            <p:stCondLst>
                              <p:cond delay="0"/>
                            </p:stCondLst>
                            <p:childTnLst>
                              <p:par>
                                <p:cTn id="71" presetID="53" presetClass="entr" presetSubtype="0"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childTnLst>
                          </p:cTn>
                        </p:par>
                      </p:childTnLst>
                    </p:cTn>
                  </p:par>
                </p:childTnLst>
              </p:cTn>
              <p:nextCondLst>
                <p:cond evt="onClick" delay="0">
                  <p:tgtEl>
                    <p:spTgt spid="21"/>
                  </p:tgtEl>
                </p:cond>
              </p:nextCondLst>
            </p:seq>
            <p:seq concurrent="1" nextAc="seek">
              <p:cTn id="76" restart="whenNotActive" fill="hold" evtFilter="cancelBubble" nodeType="interactiveSeq">
                <p:stCondLst>
                  <p:cond evt="onClick" delay="0">
                    <p:tgtEl>
                      <p:spTgt spid="22"/>
                    </p:tgtEl>
                  </p:cond>
                </p:stCondLst>
                <p:endSync evt="end" delay="0">
                  <p:rtn val="all"/>
                </p:endSync>
                <p:childTnLst>
                  <p:par>
                    <p:cTn id="77" fill="hold">
                      <p:stCondLst>
                        <p:cond delay="0"/>
                      </p:stCondLst>
                      <p:childTnLst>
                        <p:par>
                          <p:cTn id="78" fill="hold">
                            <p:stCondLst>
                              <p:cond delay="0"/>
                            </p:stCondLst>
                            <p:childTnLst>
                              <p:par>
                                <p:cTn id="79" presetID="9" presetClass="exit" presetSubtype="0" fill="hold" grpId="1" nodeType="clickEffect">
                                  <p:stCondLst>
                                    <p:cond delay="0"/>
                                  </p:stCondLst>
                                  <p:childTnLst>
                                    <p:animEffect transition="out" filter="dissolve">
                                      <p:cBhvr>
                                        <p:cTn id="80" dur="500"/>
                                        <p:tgtEl>
                                          <p:spTgt spid="22"/>
                                        </p:tgtEl>
                                      </p:cBhvr>
                                    </p:animEffect>
                                    <p:set>
                                      <p:cBhvr>
                                        <p:cTn id="81"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2" grpId="0" animBg="1"/>
      <p:bldP spid="2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CCECFF"/>
            </a:gs>
            <a:gs pos="50000">
              <a:srgbClr val="CCECFF"/>
            </a:gs>
            <a:gs pos="50000">
              <a:srgbClr val="CCECFF"/>
            </a:gs>
          </a:gsLst>
          <a:path path="shape">
            <a:fillToRect l="50000" t="50000" r="50000" b="5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315416"/>
            <a:ext cx="5508104" cy="1143000"/>
          </a:xfrm>
        </p:spPr>
        <p:txBody>
          <a:bodyPr>
            <a:normAutofit/>
          </a:bodyPr>
          <a:lstStyle/>
          <a:p>
            <a:r>
              <a:rPr lang="ru-RU" sz="5400" b="1" dirty="0" smtClean="0">
                <a:solidFill>
                  <a:srgbClr val="7030A0"/>
                </a:solidFill>
              </a:rPr>
              <a:t>Питание реки</a:t>
            </a:r>
            <a:endParaRPr lang="ru-RU" sz="5400" b="1" dirty="0">
              <a:solidFill>
                <a:srgbClr val="7030A0"/>
              </a:solidFill>
            </a:endParaRPr>
          </a:p>
        </p:txBody>
      </p:sp>
      <p:sp>
        <p:nvSpPr>
          <p:cNvPr id="4" name="Freeform 5"/>
          <p:cNvSpPr>
            <a:spLocks/>
          </p:cNvSpPr>
          <p:nvPr/>
        </p:nvSpPr>
        <p:spPr bwMode="auto">
          <a:xfrm>
            <a:off x="0" y="412750"/>
            <a:ext cx="9217025" cy="6445250"/>
          </a:xfrm>
          <a:custGeom>
            <a:avLst/>
            <a:gdLst/>
            <a:ahLst/>
            <a:cxnLst>
              <a:cxn ang="0">
                <a:pos x="0" y="2518"/>
              </a:cxn>
              <a:cxn ang="0">
                <a:pos x="409" y="2518"/>
              </a:cxn>
              <a:cxn ang="0">
                <a:pos x="1724" y="2064"/>
              </a:cxn>
              <a:cxn ang="0">
                <a:pos x="2767" y="1475"/>
              </a:cxn>
              <a:cxn ang="0">
                <a:pos x="3765" y="704"/>
              </a:cxn>
              <a:cxn ang="0">
                <a:pos x="4264" y="23"/>
              </a:cxn>
              <a:cxn ang="0">
                <a:pos x="4582" y="568"/>
              </a:cxn>
              <a:cxn ang="0">
                <a:pos x="5262" y="1429"/>
              </a:cxn>
              <a:cxn ang="0">
                <a:pos x="5716" y="1747"/>
              </a:cxn>
              <a:cxn ang="0">
                <a:pos x="5761" y="4060"/>
              </a:cxn>
              <a:cxn ang="0">
                <a:pos x="0" y="4060"/>
              </a:cxn>
              <a:cxn ang="0">
                <a:pos x="0" y="2518"/>
              </a:cxn>
            </a:cxnLst>
            <a:rect l="0" t="0" r="r" b="b"/>
            <a:pathLst>
              <a:path w="5761" h="4060">
                <a:moveTo>
                  <a:pt x="0" y="2518"/>
                </a:moveTo>
                <a:cubicBezTo>
                  <a:pt x="68" y="2261"/>
                  <a:pt x="122" y="2594"/>
                  <a:pt x="409" y="2518"/>
                </a:cubicBezTo>
                <a:cubicBezTo>
                  <a:pt x="696" y="2442"/>
                  <a:pt x="1331" y="2238"/>
                  <a:pt x="1724" y="2064"/>
                </a:cubicBezTo>
                <a:cubicBezTo>
                  <a:pt x="2117" y="1890"/>
                  <a:pt x="2427" y="1702"/>
                  <a:pt x="2767" y="1475"/>
                </a:cubicBezTo>
                <a:cubicBezTo>
                  <a:pt x="3107" y="1248"/>
                  <a:pt x="3516" y="946"/>
                  <a:pt x="3765" y="704"/>
                </a:cubicBezTo>
                <a:cubicBezTo>
                  <a:pt x="4014" y="462"/>
                  <a:pt x="4128" y="46"/>
                  <a:pt x="4264" y="23"/>
                </a:cubicBezTo>
                <a:cubicBezTo>
                  <a:pt x="4400" y="0"/>
                  <a:pt x="4416" y="334"/>
                  <a:pt x="4582" y="568"/>
                </a:cubicBezTo>
                <a:cubicBezTo>
                  <a:pt x="4748" y="802"/>
                  <a:pt x="5073" y="1233"/>
                  <a:pt x="5262" y="1429"/>
                </a:cubicBezTo>
                <a:cubicBezTo>
                  <a:pt x="5451" y="1625"/>
                  <a:pt x="5633" y="1309"/>
                  <a:pt x="5716" y="1747"/>
                </a:cubicBezTo>
                <a:lnTo>
                  <a:pt x="5761" y="4060"/>
                </a:lnTo>
                <a:lnTo>
                  <a:pt x="0" y="4060"/>
                </a:lnTo>
                <a:lnTo>
                  <a:pt x="0" y="2518"/>
                </a:lnTo>
                <a:close/>
              </a:path>
            </a:pathLst>
          </a:custGeom>
          <a:blipFill>
            <a:blip r:embed="rId2" cstate="email"/>
            <a:tile tx="0" ty="0" sx="100000" sy="100000" flip="none" algn="tl"/>
          </a:blipFill>
          <a:ln w="9525" cap="flat">
            <a:solidFill>
              <a:schemeClr val="tx1"/>
            </a:solidFill>
            <a:prstDash val="sysDot"/>
            <a:round/>
            <a:headEnd/>
            <a:tailEnd/>
          </a:ln>
          <a:effectLst/>
        </p:spPr>
        <p:txBody>
          <a:bodyPr/>
          <a:lstStyle/>
          <a:p>
            <a:endParaRPr lang="ru-RU"/>
          </a:p>
        </p:txBody>
      </p:sp>
      <p:sp>
        <p:nvSpPr>
          <p:cNvPr id="5" name="Freeform 21"/>
          <p:cNvSpPr>
            <a:spLocks/>
          </p:cNvSpPr>
          <p:nvPr/>
        </p:nvSpPr>
        <p:spPr bwMode="auto">
          <a:xfrm>
            <a:off x="0" y="1268760"/>
            <a:ext cx="7621588" cy="5589240"/>
          </a:xfrm>
          <a:custGeom>
            <a:avLst/>
            <a:gdLst/>
            <a:ahLst/>
            <a:cxnLst>
              <a:cxn ang="0">
                <a:pos x="608" y="2010"/>
              </a:cxn>
              <a:cxn ang="0">
                <a:pos x="1002" y="2294"/>
              </a:cxn>
              <a:cxn ang="0">
                <a:pos x="1081" y="2365"/>
              </a:cxn>
              <a:cxn ang="0">
                <a:pos x="1239" y="2484"/>
              </a:cxn>
              <a:cxn ang="0">
                <a:pos x="1547" y="2413"/>
              </a:cxn>
              <a:cxn ang="0">
                <a:pos x="1949" y="2136"/>
              </a:cxn>
              <a:cxn ang="0">
                <a:pos x="2052" y="2026"/>
              </a:cxn>
              <a:cxn ang="0">
                <a:pos x="2328" y="1679"/>
              </a:cxn>
              <a:cxn ang="0">
                <a:pos x="2517" y="1434"/>
              </a:cxn>
              <a:cxn ang="0">
                <a:pos x="2612" y="1197"/>
              </a:cxn>
              <a:cxn ang="0">
                <a:pos x="2573" y="1379"/>
              </a:cxn>
              <a:cxn ang="0">
                <a:pos x="2352" y="1726"/>
              </a:cxn>
              <a:cxn ang="0">
                <a:pos x="2170" y="1955"/>
              </a:cxn>
              <a:cxn ang="0">
                <a:pos x="2533" y="1813"/>
              </a:cxn>
              <a:cxn ang="0">
                <a:pos x="3401" y="1687"/>
              </a:cxn>
              <a:cxn ang="0">
                <a:pos x="3551" y="1600"/>
              </a:cxn>
              <a:cxn ang="0">
                <a:pos x="3725" y="598"/>
              </a:cxn>
              <a:cxn ang="0">
                <a:pos x="4293" y="85"/>
              </a:cxn>
              <a:cxn ang="0">
                <a:pos x="4277" y="156"/>
              </a:cxn>
              <a:cxn ang="0">
                <a:pos x="3993" y="495"/>
              </a:cxn>
              <a:cxn ang="0">
                <a:pos x="3764" y="827"/>
              </a:cxn>
              <a:cxn ang="0">
                <a:pos x="3725" y="1308"/>
              </a:cxn>
              <a:cxn ang="0">
                <a:pos x="3251" y="1876"/>
              </a:cxn>
              <a:cxn ang="0">
                <a:pos x="3030" y="2002"/>
              </a:cxn>
              <a:cxn ang="0">
                <a:pos x="3898" y="2026"/>
              </a:cxn>
              <a:cxn ang="0">
                <a:pos x="4593" y="1261"/>
              </a:cxn>
              <a:cxn ang="0">
                <a:pos x="4774" y="637"/>
              </a:cxn>
              <a:cxn ang="0">
                <a:pos x="4640" y="1324"/>
              </a:cxn>
              <a:cxn ang="0">
                <a:pos x="4143" y="1947"/>
              </a:cxn>
              <a:cxn ang="0">
                <a:pos x="3906" y="2113"/>
              </a:cxn>
              <a:cxn ang="0">
                <a:pos x="3188" y="2105"/>
              </a:cxn>
              <a:cxn ang="0">
                <a:pos x="2888" y="2002"/>
              </a:cxn>
              <a:cxn ang="0">
                <a:pos x="2375" y="2199"/>
              </a:cxn>
              <a:cxn ang="0">
                <a:pos x="1933" y="2468"/>
              </a:cxn>
              <a:cxn ang="0">
                <a:pos x="1736" y="2728"/>
              </a:cxn>
              <a:cxn ang="0">
                <a:pos x="1807" y="3036"/>
              </a:cxn>
              <a:cxn ang="0">
                <a:pos x="1981" y="3146"/>
              </a:cxn>
              <a:cxn ang="0">
                <a:pos x="2139" y="3296"/>
              </a:cxn>
              <a:cxn ang="0">
                <a:pos x="2186" y="3359"/>
              </a:cxn>
              <a:cxn ang="0">
                <a:pos x="2210" y="3438"/>
              </a:cxn>
              <a:cxn ang="0">
                <a:pos x="16" y="2941"/>
              </a:cxn>
              <a:cxn ang="0">
                <a:pos x="71" y="1797"/>
              </a:cxn>
              <a:cxn ang="0">
                <a:pos x="387" y="1923"/>
              </a:cxn>
            </a:cxnLst>
            <a:rect l="0" t="0" r="r" b="b"/>
            <a:pathLst>
              <a:path w="4801" h="3470">
                <a:moveTo>
                  <a:pt x="387" y="1923"/>
                </a:moveTo>
                <a:cubicBezTo>
                  <a:pt x="416" y="1930"/>
                  <a:pt x="447" y="1933"/>
                  <a:pt x="474" y="1947"/>
                </a:cubicBezTo>
                <a:cubicBezTo>
                  <a:pt x="521" y="1971"/>
                  <a:pt x="556" y="1997"/>
                  <a:pt x="608" y="2010"/>
                </a:cubicBezTo>
                <a:cubicBezTo>
                  <a:pt x="661" y="2045"/>
                  <a:pt x="729" y="2051"/>
                  <a:pt x="781" y="2089"/>
                </a:cubicBezTo>
                <a:cubicBezTo>
                  <a:pt x="840" y="2132"/>
                  <a:pt x="887" y="2189"/>
                  <a:pt x="947" y="2231"/>
                </a:cubicBezTo>
                <a:cubicBezTo>
                  <a:pt x="984" y="2286"/>
                  <a:pt x="963" y="2267"/>
                  <a:pt x="1002" y="2294"/>
                </a:cubicBezTo>
                <a:cubicBezTo>
                  <a:pt x="1046" y="2360"/>
                  <a:pt x="989" y="2285"/>
                  <a:pt x="1042" y="2326"/>
                </a:cubicBezTo>
                <a:cubicBezTo>
                  <a:pt x="1049" y="2332"/>
                  <a:pt x="1051" y="2342"/>
                  <a:pt x="1058" y="2349"/>
                </a:cubicBezTo>
                <a:cubicBezTo>
                  <a:pt x="1065" y="2356"/>
                  <a:pt x="1073" y="2360"/>
                  <a:pt x="1081" y="2365"/>
                </a:cubicBezTo>
                <a:cubicBezTo>
                  <a:pt x="1105" y="2400"/>
                  <a:pt x="1127" y="2430"/>
                  <a:pt x="1168" y="2444"/>
                </a:cubicBezTo>
                <a:cubicBezTo>
                  <a:pt x="1176" y="2452"/>
                  <a:pt x="1182" y="2462"/>
                  <a:pt x="1192" y="2468"/>
                </a:cubicBezTo>
                <a:cubicBezTo>
                  <a:pt x="1206" y="2476"/>
                  <a:pt x="1239" y="2484"/>
                  <a:pt x="1239" y="2484"/>
                </a:cubicBezTo>
                <a:cubicBezTo>
                  <a:pt x="1302" y="2481"/>
                  <a:pt x="1365" y="2481"/>
                  <a:pt x="1428" y="2476"/>
                </a:cubicBezTo>
                <a:cubicBezTo>
                  <a:pt x="1455" y="2474"/>
                  <a:pt x="1507" y="2452"/>
                  <a:pt x="1507" y="2452"/>
                </a:cubicBezTo>
                <a:cubicBezTo>
                  <a:pt x="1550" y="2387"/>
                  <a:pt x="1493" y="2465"/>
                  <a:pt x="1547" y="2413"/>
                </a:cubicBezTo>
                <a:cubicBezTo>
                  <a:pt x="1593" y="2368"/>
                  <a:pt x="1529" y="2409"/>
                  <a:pt x="1586" y="2365"/>
                </a:cubicBezTo>
                <a:cubicBezTo>
                  <a:pt x="1641" y="2322"/>
                  <a:pt x="1700" y="2283"/>
                  <a:pt x="1760" y="2247"/>
                </a:cubicBezTo>
                <a:cubicBezTo>
                  <a:pt x="1820" y="2211"/>
                  <a:pt x="1881" y="2153"/>
                  <a:pt x="1949" y="2136"/>
                </a:cubicBezTo>
                <a:cubicBezTo>
                  <a:pt x="2004" y="2101"/>
                  <a:pt x="1979" y="2111"/>
                  <a:pt x="2020" y="2097"/>
                </a:cubicBezTo>
                <a:cubicBezTo>
                  <a:pt x="2025" y="2089"/>
                  <a:pt x="2032" y="2082"/>
                  <a:pt x="2036" y="2073"/>
                </a:cubicBezTo>
                <a:cubicBezTo>
                  <a:pt x="2043" y="2058"/>
                  <a:pt x="2052" y="2026"/>
                  <a:pt x="2052" y="2026"/>
                </a:cubicBezTo>
                <a:cubicBezTo>
                  <a:pt x="2065" y="1938"/>
                  <a:pt x="2085" y="1900"/>
                  <a:pt x="2139" y="1829"/>
                </a:cubicBezTo>
                <a:cubicBezTo>
                  <a:pt x="2152" y="1812"/>
                  <a:pt x="2179" y="1812"/>
                  <a:pt x="2194" y="1797"/>
                </a:cubicBezTo>
                <a:cubicBezTo>
                  <a:pt x="2236" y="1756"/>
                  <a:pt x="2279" y="1714"/>
                  <a:pt x="2328" y="1679"/>
                </a:cubicBezTo>
                <a:cubicBezTo>
                  <a:pt x="2352" y="1643"/>
                  <a:pt x="2388" y="1619"/>
                  <a:pt x="2415" y="1584"/>
                </a:cubicBezTo>
                <a:cubicBezTo>
                  <a:pt x="2440" y="1551"/>
                  <a:pt x="2461" y="1514"/>
                  <a:pt x="2486" y="1481"/>
                </a:cubicBezTo>
                <a:cubicBezTo>
                  <a:pt x="2506" y="1425"/>
                  <a:pt x="2477" y="1495"/>
                  <a:pt x="2517" y="1434"/>
                </a:cubicBezTo>
                <a:cubicBezTo>
                  <a:pt x="2528" y="1417"/>
                  <a:pt x="2533" y="1398"/>
                  <a:pt x="2541" y="1379"/>
                </a:cubicBezTo>
                <a:cubicBezTo>
                  <a:pt x="2556" y="1342"/>
                  <a:pt x="2562" y="1297"/>
                  <a:pt x="2580" y="1261"/>
                </a:cubicBezTo>
                <a:cubicBezTo>
                  <a:pt x="2591" y="1240"/>
                  <a:pt x="2606" y="1220"/>
                  <a:pt x="2612" y="1197"/>
                </a:cubicBezTo>
                <a:cubicBezTo>
                  <a:pt x="2615" y="1187"/>
                  <a:pt x="2615" y="1176"/>
                  <a:pt x="2620" y="1166"/>
                </a:cubicBezTo>
                <a:cubicBezTo>
                  <a:pt x="2630" y="1146"/>
                  <a:pt x="2647" y="1130"/>
                  <a:pt x="2659" y="1111"/>
                </a:cubicBezTo>
                <a:cubicBezTo>
                  <a:pt x="2647" y="1192"/>
                  <a:pt x="2617" y="1308"/>
                  <a:pt x="2573" y="1379"/>
                </a:cubicBezTo>
                <a:cubicBezTo>
                  <a:pt x="2538" y="1517"/>
                  <a:pt x="2519" y="1614"/>
                  <a:pt x="2391" y="1694"/>
                </a:cubicBezTo>
                <a:cubicBezTo>
                  <a:pt x="2386" y="1702"/>
                  <a:pt x="2382" y="1712"/>
                  <a:pt x="2375" y="1718"/>
                </a:cubicBezTo>
                <a:cubicBezTo>
                  <a:pt x="2369" y="1723"/>
                  <a:pt x="2358" y="1720"/>
                  <a:pt x="2352" y="1726"/>
                </a:cubicBezTo>
                <a:cubicBezTo>
                  <a:pt x="2339" y="1739"/>
                  <a:pt x="2333" y="1760"/>
                  <a:pt x="2320" y="1773"/>
                </a:cubicBezTo>
                <a:cubicBezTo>
                  <a:pt x="2284" y="1809"/>
                  <a:pt x="2260" y="1855"/>
                  <a:pt x="2218" y="1884"/>
                </a:cubicBezTo>
                <a:cubicBezTo>
                  <a:pt x="2208" y="1915"/>
                  <a:pt x="2183" y="1926"/>
                  <a:pt x="2170" y="1955"/>
                </a:cubicBezTo>
                <a:cubicBezTo>
                  <a:pt x="2154" y="1990"/>
                  <a:pt x="2152" y="2018"/>
                  <a:pt x="2131" y="2050"/>
                </a:cubicBezTo>
                <a:cubicBezTo>
                  <a:pt x="2182" y="2066"/>
                  <a:pt x="2226" y="2018"/>
                  <a:pt x="2273" y="2002"/>
                </a:cubicBezTo>
                <a:cubicBezTo>
                  <a:pt x="2362" y="1940"/>
                  <a:pt x="2443" y="1873"/>
                  <a:pt x="2533" y="1813"/>
                </a:cubicBezTo>
                <a:cubicBezTo>
                  <a:pt x="2572" y="1787"/>
                  <a:pt x="2626" y="1751"/>
                  <a:pt x="2675" y="1750"/>
                </a:cubicBezTo>
                <a:cubicBezTo>
                  <a:pt x="2864" y="1747"/>
                  <a:pt x="3054" y="1745"/>
                  <a:pt x="3243" y="1742"/>
                </a:cubicBezTo>
                <a:cubicBezTo>
                  <a:pt x="3299" y="1731"/>
                  <a:pt x="3346" y="1700"/>
                  <a:pt x="3401" y="1687"/>
                </a:cubicBezTo>
                <a:cubicBezTo>
                  <a:pt x="3431" y="1664"/>
                  <a:pt x="3460" y="1643"/>
                  <a:pt x="3496" y="1631"/>
                </a:cubicBezTo>
                <a:cubicBezTo>
                  <a:pt x="3506" y="1623"/>
                  <a:pt x="3516" y="1614"/>
                  <a:pt x="3527" y="1608"/>
                </a:cubicBezTo>
                <a:cubicBezTo>
                  <a:pt x="3534" y="1604"/>
                  <a:pt x="3544" y="1605"/>
                  <a:pt x="3551" y="1600"/>
                </a:cubicBezTo>
                <a:cubicBezTo>
                  <a:pt x="3590" y="1570"/>
                  <a:pt x="3622" y="1528"/>
                  <a:pt x="3638" y="1481"/>
                </a:cubicBezTo>
                <a:cubicBezTo>
                  <a:pt x="3663" y="1255"/>
                  <a:pt x="3641" y="1473"/>
                  <a:pt x="3654" y="961"/>
                </a:cubicBezTo>
                <a:cubicBezTo>
                  <a:pt x="3657" y="861"/>
                  <a:pt x="3653" y="688"/>
                  <a:pt x="3725" y="598"/>
                </a:cubicBezTo>
                <a:cubicBezTo>
                  <a:pt x="3794" y="511"/>
                  <a:pt x="3907" y="469"/>
                  <a:pt x="3993" y="400"/>
                </a:cubicBezTo>
                <a:cubicBezTo>
                  <a:pt x="4069" y="338"/>
                  <a:pt x="4133" y="257"/>
                  <a:pt x="4214" y="203"/>
                </a:cubicBezTo>
                <a:cubicBezTo>
                  <a:pt x="4241" y="164"/>
                  <a:pt x="4264" y="123"/>
                  <a:pt x="4293" y="85"/>
                </a:cubicBezTo>
                <a:cubicBezTo>
                  <a:pt x="4307" y="43"/>
                  <a:pt x="4296" y="68"/>
                  <a:pt x="4332" y="14"/>
                </a:cubicBezTo>
                <a:cubicBezTo>
                  <a:pt x="4341" y="0"/>
                  <a:pt x="4321" y="45"/>
                  <a:pt x="4316" y="61"/>
                </a:cubicBezTo>
                <a:cubicBezTo>
                  <a:pt x="4305" y="95"/>
                  <a:pt x="4291" y="124"/>
                  <a:pt x="4277" y="156"/>
                </a:cubicBezTo>
                <a:cubicBezTo>
                  <a:pt x="4270" y="171"/>
                  <a:pt x="4270" y="189"/>
                  <a:pt x="4261" y="203"/>
                </a:cubicBezTo>
                <a:cubicBezTo>
                  <a:pt x="4209" y="283"/>
                  <a:pt x="4173" y="327"/>
                  <a:pt x="4095" y="385"/>
                </a:cubicBezTo>
                <a:cubicBezTo>
                  <a:pt x="4068" y="427"/>
                  <a:pt x="4022" y="453"/>
                  <a:pt x="3993" y="495"/>
                </a:cubicBezTo>
                <a:cubicBezTo>
                  <a:pt x="3989" y="501"/>
                  <a:pt x="3869" y="559"/>
                  <a:pt x="3867" y="566"/>
                </a:cubicBezTo>
                <a:cubicBezTo>
                  <a:pt x="3847" y="626"/>
                  <a:pt x="3838" y="624"/>
                  <a:pt x="3804" y="669"/>
                </a:cubicBezTo>
                <a:cubicBezTo>
                  <a:pt x="3786" y="720"/>
                  <a:pt x="3795" y="782"/>
                  <a:pt x="3764" y="827"/>
                </a:cubicBezTo>
                <a:cubicBezTo>
                  <a:pt x="3752" y="867"/>
                  <a:pt x="3785" y="913"/>
                  <a:pt x="3772" y="953"/>
                </a:cubicBezTo>
                <a:cubicBezTo>
                  <a:pt x="3753" y="1011"/>
                  <a:pt x="3755" y="1075"/>
                  <a:pt x="3740" y="1134"/>
                </a:cubicBezTo>
                <a:cubicBezTo>
                  <a:pt x="3733" y="1200"/>
                  <a:pt x="3727" y="1238"/>
                  <a:pt x="3725" y="1308"/>
                </a:cubicBezTo>
                <a:cubicBezTo>
                  <a:pt x="3721" y="1432"/>
                  <a:pt x="3698" y="1539"/>
                  <a:pt x="3693" y="1663"/>
                </a:cubicBezTo>
                <a:cubicBezTo>
                  <a:pt x="3687" y="1815"/>
                  <a:pt x="3510" y="1859"/>
                  <a:pt x="3393" y="1868"/>
                </a:cubicBezTo>
                <a:cubicBezTo>
                  <a:pt x="3346" y="1872"/>
                  <a:pt x="3298" y="1873"/>
                  <a:pt x="3251" y="1876"/>
                </a:cubicBezTo>
                <a:cubicBezTo>
                  <a:pt x="3196" y="1884"/>
                  <a:pt x="3146" y="1899"/>
                  <a:pt x="3093" y="1915"/>
                </a:cubicBezTo>
                <a:cubicBezTo>
                  <a:pt x="3066" y="1934"/>
                  <a:pt x="3046" y="1939"/>
                  <a:pt x="3022" y="1963"/>
                </a:cubicBezTo>
                <a:cubicBezTo>
                  <a:pt x="3025" y="1976"/>
                  <a:pt x="3022" y="1992"/>
                  <a:pt x="3030" y="2002"/>
                </a:cubicBezTo>
                <a:cubicBezTo>
                  <a:pt x="3082" y="2068"/>
                  <a:pt x="3258" y="2069"/>
                  <a:pt x="3322" y="2073"/>
                </a:cubicBezTo>
                <a:cubicBezTo>
                  <a:pt x="3477" y="2070"/>
                  <a:pt x="3633" y="2074"/>
                  <a:pt x="3788" y="2065"/>
                </a:cubicBezTo>
                <a:cubicBezTo>
                  <a:pt x="3827" y="2063"/>
                  <a:pt x="3861" y="2038"/>
                  <a:pt x="3898" y="2026"/>
                </a:cubicBezTo>
                <a:cubicBezTo>
                  <a:pt x="4027" y="1982"/>
                  <a:pt x="4190" y="1879"/>
                  <a:pt x="4261" y="1758"/>
                </a:cubicBezTo>
                <a:cubicBezTo>
                  <a:pt x="4351" y="1605"/>
                  <a:pt x="4401" y="1492"/>
                  <a:pt x="4553" y="1379"/>
                </a:cubicBezTo>
                <a:cubicBezTo>
                  <a:pt x="4569" y="1355"/>
                  <a:pt x="4583" y="1288"/>
                  <a:pt x="4593" y="1261"/>
                </a:cubicBezTo>
                <a:cubicBezTo>
                  <a:pt x="4605" y="1229"/>
                  <a:pt x="4613" y="1202"/>
                  <a:pt x="4632" y="1174"/>
                </a:cubicBezTo>
                <a:cubicBezTo>
                  <a:pt x="4651" y="1098"/>
                  <a:pt x="4670" y="1019"/>
                  <a:pt x="4695" y="945"/>
                </a:cubicBezTo>
                <a:cubicBezTo>
                  <a:pt x="4710" y="831"/>
                  <a:pt x="4738" y="744"/>
                  <a:pt x="4774" y="637"/>
                </a:cubicBezTo>
                <a:cubicBezTo>
                  <a:pt x="4801" y="743"/>
                  <a:pt x="4733" y="907"/>
                  <a:pt x="4711" y="1016"/>
                </a:cubicBezTo>
                <a:cubicBezTo>
                  <a:pt x="4699" y="1075"/>
                  <a:pt x="4683" y="1131"/>
                  <a:pt x="4671" y="1190"/>
                </a:cubicBezTo>
                <a:cubicBezTo>
                  <a:pt x="4662" y="1234"/>
                  <a:pt x="4661" y="1283"/>
                  <a:pt x="4640" y="1324"/>
                </a:cubicBezTo>
                <a:cubicBezTo>
                  <a:pt x="4585" y="1431"/>
                  <a:pt x="4512" y="1533"/>
                  <a:pt x="4411" y="1600"/>
                </a:cubicBezTo>
                <a:cubicBezTo>
                  <a:pt x="4355" y="1680"/>
                  <a:pt x="4297" y="1760"/>
                  <a:pt x="4237" y="1837"/>
                </a:cubicBezTo>
                <a:cubicBezTo>
                  <a:pt x="4202" y="1882"/>
                  <a:pt x="4190" y="1914"/>
                  <a:pt x="4143" y="1947"/>
                </a:cubicBezTo>
                <a:cubicBezTo>
                  <a:pt x="4124" y="1975"/>
                  <a:pt x="4105" y="1981"/>
                  <a:pt x="4080" y="2002"/>
                </a:cubicBezTo>
                <a:cubicBezTo>
                  <a:pt x="4041" y="2036"/>
                  <a:pt x="4005" y="2068"/>
                  <a:pt x="3961" y="2097"/>
                </a:cubicBezTo>
                <a:cubicBezTo>
                  <a:pt x="3953" y="2103"/>
                  <a:pt x="3912" y="2111"/>
                  <a:pt x="3906" y="2113"/>
                </a:cubicBezTo>
                <a:cubicBezTo>
                  <a:pt x="3849" y="2129"/>
                  <a:pt x="3798" y="2150"/>
                  <a:pt x="3740" y="2160"/>
                </a:cubicBezTo>
                <a:cubicBezTo>
                  <a:pt x="3609" y="2157"/>
                  <a:pt x="3477" y="2157"/>
                  <a:pt x="3346" y="2152"/>
                </a:cubicBezTo>
                <a:cubicBezTo>
                  <a:pt x="3300" y="2150"/>
                  <a:pt x="3233" y="2120"/>
                  <a:pt x="3188" y="2105"/>
                </a:cubicBezTo>
                <a:cubicBezTo>
                  <a:pt x="3137" y="2088"/>
                  <a:pt x="3083" y="2079"/>
                  <a:pt x="3030" y="2073"/>
                </a:cubicBezTo>
                <a:cubicBezTo>
                  <a:pt x="2995" y="2061"/>
                  <a:pt x="2966" y="2039"/>
                  <a:pt x="2936" y="2018"/>
                </a:cubicBezTo>
                <a:cubicBezTo>
                  <a:pt x="2922" y="2008"/>
                  <a:pt x="2888" y="2002"/>
                  <a:pt x="2888" y="2002"/>
                </a:cubicBezTo>
                <a:cubicBezTo>
                  <a:pt x="2820" y="1954"/>
                  <a:pt x="2728" y="1975"/>
                  <a:pt x="2652" y="2002"/>
                </a:cubicBezTo>
                <a:cubicBezTo>
                  <a:pt x="2615" y="2058"/>
                  <a:pt x="2513" y="2138"/>
                  <a:pt x="2446" y="2160"/>
                </a:cubicBezTo>
                <a:cubicBezTo>
                  <a:pt x="2392" y="2197"/>
                  <a:pt x="2417" y="2187"/>
                  <a:pt x="2375" y="2199"/>
                </a:cubicBezTo>
                <a:cubicBezTo>
                  <a:pt x="2333" y="2243"/>
                  <a:pt x="2270" y="2265"/>
                  <a:pt x="2218" y="2294"/>
                </a:cubicBezTo>
                <a:cubicBezTo>
                  <a:pt x="2177" y="2317"/>
                  <a:pt x="2144" y="2342"/>
                  <a:pt x="2099" y="2357"/>
                </a:cubicBezTo>
                <a:cubicBezTo>
                  <a:pt x="2044" y="2394"/>
                  <a:pt x="1988" y="2431"/>
                  <a:pt x="1933" y="2468"/>
                </a:cubicBezTo>
                <a:cubicBezTo>
                  <a:pt x="1908" y="2485"/>
                  <a:pt x="1912" y="2494"/>
                  <a:pt x="1894" y="2515"/>
                </a:cubicBezTo>
                <a:cubicBezTo>
                  <a:pt x="1867" y="2547"/>
                  <a:pt x="1845" y="2580"/>
                  <a:pt x="1815" y="2610"/>
                </a:cubicBezTo>
                <a:cubicBezTo>
                  <a:pt x="1799" y="2656"/>
                  <a:pt x="1767" y="2693"/>
                  <a:pt x="1736" y="2728"/>
                </a:cubicBezTo>
                <a:cubicBezTo>
                  <a:pt x="1721" y="2745"/>
                  <a:pt x="1689" y="2775"/>
                  <a:pt x="1689" y="2775"/>
                </a:cubicBezTo>
                <a:cubicBezTo>
                  <a:pt x="1667" y="2841"/>
                  <a:pt x="1710" y="2842"/>
                  <a:pt x="1728" y="2894"/>
                </a:cubicBezTo>
                <a:cubicBezTo>
                  <a:pt x="1744" y="2941"/>
                  <a:pt x="1769" y="3003"/>
                  <a:pt x="1807" y="3036"/>
                </a:cubicBezTo>
                <a:cubicBezTo>
                  <a:pt x="1901" y="3117"/>
                  <a:pt x="1820" y="3034"/>
                  <a:pt x="1878" y="3083"/>
                </a:cubicBezTo>
                <a:cubicBezTo>
                  <a:pt x="1917" y="3116"/>
                  <a:pt x="1885" y="3101"/>
                  <a:pt x="1926" y="3115"/>
                </a:cubicBezTo>
                <a:cubicBezTo>
                  <a:pt x="1943" y="3127"/>
                  <a:pt x="1965" y="3133"/>
                  <a:pt x="1981" y="3146"/>
                </a:cubicBezTo>
                <a:cubicBezTo>
                  <a:pt x="2016" y="3174"/>
                  <a:pt x="2041" y="3207"/>
                  <a:pt x="2068" y="3241"/>
                </a:cubicBezTo>
                <a:cubicBezTo>
                  <a:pt x="2075" y="3250"/>
                  <a:pt x="2082" y="3258"/>
                  <a:pt x="2091" y="3265"/>
                </a:cubicBezTo>
                <a:cubicBezTo>
                  <a:pt x="2106" y="3277"/>
                  <a:pt x="2139" y="3296"/>
                  <a:pt x="2139" y="3296"/>
                </a:cubicBezTo>
                <a:cubicBezTo>
                  <a:pt x="2144" y="3304"/>
                  <a:pt x="2147" y="3313"/>
                  <a:pt x="2154" y="3320"/>
                </a:cubicBezTo>
                <a:cubicBezTo>
                  <a:pt x="2161" y="3327"/>
                  <a:pt x="2172" y="3329"/>
                  <a:pt x="2178" y="3336"/>
                </a:cubicBezTo>
                <a:cubicBezTo>
                  <a:pt x="2183" y="3342"/>
                  <a:pt x="2182" y="3352"/>
                  <a:pt x="2186" y="3359"/>
                </a:cubicBezTo>
                <a:cubicBezTo>
                  <a:pt x="2195" y="3376"/>
                  <a:pt x="2218" y="3407"/>
                  <a:pt x="2218" y="3407"/>
                </a:cubicBezTo>
                <a:cubicBezTo>
                  <a:pt x="2223" y="3423"/>
                  <a:pt x="2246" y="3463"/>
                  <a:pt x="2233" y="3454"/>
                </a:cubicBezTo>
                <a:cubicBezTo>
                  <a:pt x="2225" y="3449"/>
                  <a:pt x="2219" y="3442"/>
                  <a:pt x="2210" y="3438"/>
                </a:cubicBezTo>
                <a:cubicBezTo>
                  <a:pt x="2195" y="3431"/>
                  <a:pt x="2170" y="3462"/>
                  <a:pt x="2170" y="3462"/>
                </a:cubicBezTo>
                <a:lnTo>
                  <a:pt x="8" y="3470"/>
                </a:lnTo>
                <a:lnTo>
                  <a:pt x="16" y="2941"/>
                </a:lnTo>
                <a:lnTo>
                  <a:pt x="0" y="2231"/>
                </a:lnTo>
                <a:lnTo>
                  <a:pt x="16" y="1908"/>
                </a:lnTo>
                <a:cubicBezTo>
                  <a:pt x="15" y="1900"/>
                  <a:pt x="63" y="1799"/>
                  <a:pt x="71" y="1797"/>
                </a:cubicBezTo>
                <a:cubicBezTo>
                  <a:pt x="90" y="1793"/>
                  <a:pt x="180" y="1890"/>
                  <a:pt x="213" y="1900"/>
                </a:cubicBezTo>
                <a:cubicBezTo>
                  <a:pt x="283" y="1949"/>
                  <a:pt x="294" y="1936"/>
                  <a:pt x="403" y="1931"/>
                </a:cubicBezTo>
                <a:cubicBezTo>
                  <a:pt x="403" y="1931"/>
                  <a:pt x="392" y="1926"/>
                  <a:pt x="387" y="1923"/>
                </a:cubicBezTo>
                <a:close/>
              </a:path>
            </a:pathLst>
          </a:custGeom>
          <a:blipFill>
            <a:blip r:embed="rId3" cstate="email"/>
            <a:stretch>
              <a:fillRect/>
            </a:stretch>
          </a:blipFill>
          <a:ln w="9525">
            <a:solidFill>
              <a:schemeClr val="tx1"/>
            </a:solidFill>
            <a:round/>
            <a:headEnd/>
            <a:tailEnd/>
          </a:ln>
          <a:effectLst/>
        </p:spPr>
        <p:txBody>
          <a:bodyPr/>
          <a:lstStyle/>
          <a:p>
            <a:endParaRPr lang="ru-RU"/>
          </a:p>
        </p:txBody>
      </p:sp>
      <p:sp>
        <p:nvSpPr>
          <p:cNvPr id="6" name="Freeform 22"/>
          <p:cNvSpPr>
            <a:spLocks/>
          </p:cNvSpPr>
          <p:nvPr/>
        </p:nvSpPr>
        <p:spPr bwMode="auto">
          <a:xfrm>
            <a:off x="6084168" y="332656"/>
            <a:ext cx="1292225" cy="1103312"/>
          </a:xfrm>
          <a:custGeom>
            <a:avLst/>
            <a:gdLst/>
            <a:ahLst/>
            <a:cxnLst>
              <a:cxn ang="0">
                <a:pos x="62" y="610"/>
              </a:cxn>
              <a:cxn ang="0">
                <a:pos x="21" y="692"/>
              </a:cxn>
              <a:cxn ang="0">
                <a:pos x="188" y="631"/>
              </a:cxn>
              <a:cxn ang="0">
                <a:pos x="235" y="615"/>
              </a:cxn>
              <a:cxn ang="0">
                <a:pos x="290" y="544"/>
              </a:cxn>
              <a:cxn ang="0">
                <a:pos x="385" y="418"/>
              </a:cxn>
              <a:cxn ang="0">
                <a:pos x="417" y="513"/>
              </a:cxn>
              <a:cxn ang="0">
                <a:pos x="472" y="576"/>
              </a:cxn>
              <a:cxn ang="0">
                <a:pos x="488" y="489"/>
              </a:cxn>
              <a:cxn ang="0">
                <a:pos x="527" y="497"/>
              </a:cxn>
              <a:cxn ang="0">
                <a:pos x="598" y="552"/>
              </a:cxn>
              <a:cxn ang="0">
                <a:pos x="685" y="497"/>
              </a:cxn>
              <a:cxn ang="0">
                <a:pos x="764" y="600"/>
              </a:cxn>
              <a:cxn ang="0">
                <a:pos x="764" y="521"/>
              </a:cxn>
              <a:cxn ang="0">
                <a:pos x="772" y="481"/>
              </a:cxn>
              <a:cxn ang="0">
                <a:pos x="740" y="473"/>
              </a:cxn>
              <a:cxn ang="0">
                <a:pos x="685" y="371"/>
              </a:cxn>
              <a:cxn ang="0">
                <a:pos x="701" y="347"/>
              </a:cxn>
              <a:cxn ang="0">
                <a:pos x="661" y="276"/>
              </a:cxn>
              <a:cxn ang="0">
                <a:pos x="559" y="0"/>
              </a:cxn>
              <a:cxn ang="0">
                <a:pos x="361" y="166"/>
              </a:cxn>
              <a:cxn ang="0">
                <a:pos x="317" y="232"/>
              </a:cxn>
              <a:cxn ang="0">
                <a:pos x="243" y="339"/>
              </a:cxn>
              <a:cxn ang="0">
                <a:pos x="202" y="404"/>
              </a:cxn>
              <a:cxn ang="0">
                <a:pos x="212" y="442"/>
              </a:cxn>
              <a:cxn ang="0">
                <a:pos x="169" y="437"/>
              </a:cxn>
              <a:cxn ang="0">
                <a:pos x="70" y="594"/>
              </a:cxn>
              <a:cxn ang="0">
                <a:pos x="54" y="643"/>
              </a:cxn>
              <a:cxn ang="0">
                <a:pos x="77" y="663"/>
              </a:cxn>
              <a:cxn ang="0">
                <a:pos x="54" y="686"/>
              </a:cxn>
              <a:cxn ang="0">
                <a:pos x="62" y="610"/>
              </a:cxn>
            </a:cxnLst>
            <a:rect l="0" t="0" r="r" b="b"/>
            <a:pathLst>
              <a:path w="814" h="695">
                <a:moveTo>
                  <a:pt x="62" y="610"/>
                </a:moveTo>
                <a:cubicBezTo>
                  <a:pt x="70" y="598"/>
                  <a:pt x="0" y="689"/>
                  <a:pt x="21" y="692"/>
                </a:cubicBezTo>
                <a:cubicBezTo>
                  <a:pt x="42" y="695"/>
                  <a:pt x="152" y="644"/>
                  <a:pt x="188" y="631"/>
                </a:cubicBezTo>
                <a:cubicBezTo>
                  <a:pt x="203" y="624"/>
                  <a:pt x="235" y="615"/>
                  <a:pt x="235" y="615"/>
                </a:cubicBezTo>
                <a:cubicBezTo>
                  <a:pt x="252" y="590"/>
                  <a:pt x="277" y="571"/>
                  <a:pt x="290" y="544"/>
                </a:cubicBezTo>
                <a:cubicBezTo>
                  <a:pt x="314" y="496"/>
                  <a:pt x="339" y="449"/>
                  <a:pt x="385" y="418"/>
                </a:cubicBezTo>
                <a:cubicBezTo>
                  <a:pt x="438" y="436"/>
                  <a:pt x="403" y="416"/>
                  <a:pt x="417" y="513"/>
                </a:cubicBezTo>
                <a:cubicBezTo>
                  <a:pt x="422" y="544"/>
                  <a:pt x="448" y="560"/>
                  <a:pt x="472" y="576"/>
                </a:cubicBezTo>
                <a:cubicBezTo>
                  <a:pt x="481" y="548"/>
                  <a:pt x="469" y="511"/>
                  <a:pt x="488" y="489"/>
                </a:cubicBezTo>
                <a:cubicBezTo>
                  <a:pt x="497" y="479"/>
                  <a:pt x="514" y="494"/>
                  <a:pt x="527" y="497"/>
                </a:cubicBezTo>
                <a:cubicBezTo>
                  <a:pt x="581" y="550"/>
                  <a:pt x="554" y="537"/>
                  <a:pt x="598" y="552"/>
                </a:cubicBezTo>
                <a:cubicBezTo>
                  <a:pt x="637" y="542"/>
                  <a:pt x="657" y="525"/>
                  <a:pt x="685" y="497"/>
                </a:cubicBezTo>
                <a:cubicBezTo>
                  <a:pt x="711" y="536"/>
                  <a:pt x="716" y="584"/>
                  <a:pt x="764" y="600"/>
                </a:cubicBezTo>
                <a:cubicBezTo>
                  <a:pt x="814" y="583"/>
                  <a:pt x="778" y="615"/>
                  <a:pt x="764" y="521"/>
                </a:cubicBezTo>
                <a:cubicBezTo>
                  <a:pt x="763" y="513"/>
                  <a:pt x="779" y="486"/>
                  <a:pt x="772" y="481"/>
                </a:cubicBezTo>
                <a:cubicBezTo>
                  <a:pt x="763" y="474"/>
                  <a:pt x="751" y="476"/>
                  <a:pt x="740" y="473"/>
                </a:cubicBezTo>
                <a:cubicBezTo>
                  <a:pt x="736" y="434"/>
                  <a:pt x="704" y="406"/>
                  <a:pt x="685" y="371"/>
                </a:cubicBezTo>
                <a:cubicBezTo>
                  <a:pt x="681" y="364"/>
                  <a:pt x="709" y="350"/>
                  <a:pt x="701" y="347"/>
                </a:cubicBezTo>
                <a:cubicBezTo>
                  <a:pt x="685" y="323"/>
                  <a:pt x="677" y="300"/>
                  <a:pt x="661" y="276"/>
                </a:cubicBezTo>
                <a:cubicBezTo>
                  <a:pt x="642" y="202"/>
                  <a:pt x="625" y="44"/>
                  <a:pt x="559" y="0"/>
                </a:cubicBezTo>
                <a:cubicBezTo>
                  <a:pt x="427" y="8"/>
                  <a:pt x="398" y="56"/>
                  <a:pt x="361" y="166"/>
                </a:cubicBezTo>
                <a:cubicBezTo>
                  <a:pt x="359" y="187"/>
                  <a:pt x="324" y="212"/>
                  <a:pt x="317" y="232"/>
                </a:cubicBezTo>
                <a:cubicBezTo>
                  <a:pt x="303" y="271"/>
                  <a:pt x="273" y="308"/>
                  <a:pt x="243" y="339"/>
                </a:cubicBezTo>
                <a:cubicBezTo>
                  <a:pt x="224" y="396"/>
                  <a:pt x="242" y="345"/>
                  <a:pt x="202" y="404"/>
                </a:cubicBezTo>
                <a:cubicBezTo>
                  <a:pt x="192" y="419"/>
                  <a:pt x="222" y="427"/>
                  <a:pt x="212" y="442"/>
                </a:cubicBezTo>
                <a:cubicBezTo>
                  <a:pt x="207" y="452"/>
                  <a:pt x="186" y="412"/>
                  <a:pt x="169" y="437"/>
                </a:cubicBezTo>
                <a:cubicBezTo>
                  <a:pt x="145" y="462"/>
                  <a:pt x="89" y="560"/>
                  <a:pt x="70" y="594"/>
                </a:cubicBezTo>
                <a:cubicBezTo>
                  <a:pt x="54" y="626"/>
                  <a:pt x="53" y="632"/>
                  <a:pt x="54" y="643"/>
                </a:cubicBezTo>
                <a:cubicBezTo>
                  <a:pt x="55" y="654"/>
                  <a:pt x="77" y="656"/>
                  <a:pt x="77" y="663"/>
                </a:cubicBezTo>
                <a:cubicBezTo>
                  <a:pt x="71" y="672"/>
                  <a:pt x="58" y="676"/>
                  <a:pt x="54" y="686"/>
                </a:cubicBezTo>
                <a:cubicBezTo>
                  <a:pt x="52" y="691"/>
                  <a:pt x="57" y="612"/>
                  <a:pt x="62" y="610"/>
                </a:cubicBezTo>
                <a:close/>
              </a:path>
            </a:pathLst>
          </a:custGeom>
          <a:solidFill>
            <a:schemeClr val="bg1"/>
          </a:solidFill>
          <a:ln w="9525">
            <a:solidFill>
              <a:schemeClr val="tx1"/>
            </a:solidFill>
            <a:round/>
            <a:headEnd/>
            <a:tailEnd/>
          </a:ln>
          <a:effectLst/>
        </p:spPr>
        <p:txBody>
          <a:bodyPr/>
          <a:lstStyle/>
          <a:p>
            <a:endParaRPr lang="ru-RU"/>
          </a:p>
        </p:txBody>
      </p:sp>
      <p:sp>
        <p:nvSpPr>
          <p:cNvPr id="8" name="32-конечная звезда 7"/>
          <p:cNvSpPr/>
          <p:nvPr/>
        </p:nvSpPr>
        <p:spPr>
          <a:xfrm>
            <a:off x="7524328" y="0"/>
            <a:ext cx="1619672" cy="1628800"/>
          </a:xfrm>
          <a:prstGeom prst="star32">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7" name="Группа 16"/>
          <p:cNvGrpSpPr/>
          <p:nvPr/>
        </p:nvGrpSpPr>
        <p:grpSpPr>
          <a:xfrm>
            <a:off x="6300192" y="980728"/>
            <a:ext cx="936104" cy="648072"/>
            <a:chOff x="6228184" y="1340768"/>
            <a:chExt cx="936104" cy="648072"/>
          </a:xfrm>
        </p:grpSpPr>
        <p:sp>
          <p:nvSpPr>
            <p:cNvPr id="13" name="Капля 12"/>
            <p:cNvSpPr/>
            <p:nvPr/>
          </p:nvSpPr>
          <p:spPr>
            <a:xfrm>
              <a:off x="6228184" y="1484784"/>
              <a:ext cx="144016" cy="288032"/>
            </a:xfrm>
            <a:prstGeom prst="teardrop">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Капля 13"/>
            <p:cNvSpPr/>
            <p:nvPr/>
          </p:nvSpPr>
          <p:spPr>
            <a:xfrm>
              <a:off x="6660232" y="1340768"/>
              <a:ext cx="144016" cy="288032"/>
            </a:xfrm>
            <a:prstGeom prst="teardrop">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Капля 14"/>
            <p:cNvSpPr/>
            <p:nvPr/>
          </p:nvSpPr>
          <p:spPr>
            <a:xfrm>
              <a:off x="7020272" y="1412776"/>
              <a:ext cx="144016" cy="288032"/>
            </a:xfrm>
            <a:prstGeom prst="teardrop">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Капля 15"/>
            <p:cNvSpPr/>
            <p:nvPr/>
          </p:nvSpPr>
          <p:spPr>
            <a:xfrm>
              <a:off x="6732240" y="1700808"/>
              <a:ext cx="144016" cy="288032"/>
            </a:xfrm>
            <a:prstGeom prst="teardrop">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8" name="Выноска-облако 17"/>
          <p:cNvSpPr/>
          <p:nvPr/>
        </p:nvSpPr>
        <p:spPr>
          <a:xfrm>
            <a:off x="-2664296" y="764704"/>
            <a:ext cx="2664296" cy="1080120"/>
          </a:xfrm>
          <a:prstGeom prst="cloudCallout">
            <a:avLst>
              <a:gd name="adj1" fmla="val -34671"/>
              <a:gd name="adj2" fmla="val 28311"/>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Молния 19"/>
          <p:cNvSpPr/>
          <p:nvPr/>
        </p:nvSpPr>
        <p:spPr>
          <a:xfrm>
            <a:off x="2483768" y="1412776"/>
            <a:ext cx="576064" cy="576064"/>
          </a:xfrm>
          <a:prstGeom prst="lightningBol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Молния 20"/>
          <p:cNvSpPr/>
          <p:nvPr/>
        </p:nvSpPr>
        <p:spPr>
          <a:xfrm>
            <a:off x="3275856" y="1556791"/>
            <a:ext cx="512057" cy="658359"/>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Молния 22"/>
          <p:cNvSpPr/>
          <p:nvPr/>
        </p:nvSpPr>
        <p:spPr>
          <a:xfrm>
            <a:off x="3851920" y="1484784"/>
            <a:ext cx="576064" cy="576064"/>
          </a:xfrm>
          <a:prstGeom prst="lightningBol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Выноска-облако 23"/>
          <p:cNvSpPr/>
          <p:nvPr/>
        </p:nvSpPr>
        <p:spPr>
          <a:xfrm>
            <a:off x="-2664296" y="404664"/>
            <a:ext cx="2664296" cy="1080120"/>
          </a:xfrm>
          <a:prstGeom prst="cloudCallout">
            <a:avLst>
              <a:gd name="adj1" fmla="val -34671"/>
              <a:gd name="adj2" fmla="val 28311"/>
            </a:avLst>
          </a:prstGeom>
          <a:gradFill flip="none" rotWithShape="1">
            <a:gsLst>
              <a:gs pos="0">
                <a:schemeClr val="bg1"/>
              </a:gs>
              <a:gs pos="50000">
                <a:srgbClr val="CCECFF"/>
              </a:gs>
              <a:gs pos="50000">
                <a:schemeClr val="bg1">
                  <a:lumMod val="85000"/>
                </a:schemeClr>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42" name="Группа 41"/>
          <p:cNvGrpSpPr/>
          <p:nvPr/>
        </p:nvGrpSpPr>
        <p:grpSpPr>
          <a:xfrm>
            <a:off x="3203848" y="980728"/>
            <a:ext cx="1296144" cy="648072"/>
            <a:chOff x="3419872" y="1772816"/>
            <a:chExt cx="1368152" cy="720080"/>
          </a:xfrm>
        </p:grpSpPr>
        <p:sp>
          <p:nvSpPr>
            <p:cNvPr id="25" name="10-конечная звезда 24"/>
            <p:cNvSpPr/>
            <p:nvPr/>
          </p:nvSpPr>
          <p:spPr>
            <a:xfrm>
              <a:off x="3419872" y="1844824"/>
              <a:ext cx="288032" cy="288032"/>
            </a:xfrm>
            <a:prstGeom prst="star10">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10-конечная звезда 26"/>
            <p:cNvSpPr/>
            <p:nvPr/>
          </p:nvSpPr>
          <p:spPr>
            <a:xfrm>
              <a:off x="3995936" y="1772816"/>
              <a:ext cx="288032" cy="288032"/>
            </a:xfrm>
            <a:prstGeom prst="star10">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10-конечная звезда 27"/>
            <p:cNvSpPr/>
            <p:nvPr/>
          </p:nvSpPr>
          <p:spPr>
            <a:xfrm>
              <a:off x="3724672" y="2149624"/>
              <a:ext cx="288032" cy="288032"/>
            </a:xfrm>
            <a:prstGeom prst="star10">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10-конечная звезда 28"/>
            <p:cNvSpPr/>
            <p:nvPr/>
          </p:nvSpPr>
          <p:spPr>
            <a:xfrm>
              <a:off x="4355976" y="2204864"/>
              <a:ext cx="288032" cy="288032"/>
            </a:xfrm>
            <a:prstGeom prst="star10">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10-конечная звезда 29"/>
            <p:cNvSpPr/>
            <p:nvPr/>
          </p:nvSpPr>
          <p:spPr>
            <a:xfrm>
              <a:off x="4499992" y="1772816"/>
              <a:ext cx="288032" cy="288032"/>
            </a:xfrm>
            <a:prstGeom prst="star10">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2" name="Полилиния 31"/>
          <p:cNvSpPr/>
          <p:nvPr/>
        </p:nvSpPr>
        <p:spPr>
          <a:xfrm rot="21158758">
            <a:off x="5106572" y="5547859"/>
            <a:ext cx="3336833" cy="1063956"/>
          </a:xfrm>
          <a:custGeom>
            <a:avLst/>
            <a:gdLst>
              <a:gd name="connsiteX0" fmla="*/ 858130 w 3336833"/>
              <a:gd name="connsiteY0" fmla="*/ 304301 h 1063956"/>
              <a:gd name="connsiteX1" fmla="*/ 858130 w 3336833"/>
              <a:gd name="connsiteY1" fmla="*/ 304301 h 1063956"/>
              <a:gd name="connsiteX2" fmla="*/ 745588 w 3336833"/>
              <a:gd name="connsiteY2" fmla="*/ 262098 h 1063956"/>
              <a:gd name="connsiteX3" fmla="*/ 647114 w 3336833"/>
              <a:gd name="connsiteY3" fmla="*/ 248030 h 1063956"/>
              <a:gd name="connsiteX4" fmla="*/ 604911 w 3336833"/>
              <a:gd name="connsiteY4" fmla="*/ 233963 h 1063956"/>
              <a:gd name="connsiteX5" fmla="*/ 520505 w 3336833"/>
              <a:gd name="connsiteY5" fmla="*/ 219895 h 1063956"/>
              <a:gd name="connsiteX6" fmla="*/ 464234 w 3336833"/>
              <a:gd name="connsiteY6" fmla="*/ 205827 h 1063956"/>
              <a:gd name="connsiteX7" fmla="*/ 379828 w 3336833"/>
              <a:gd name="connsiteY7" fmla="*/ 219895 h 1063956"/>
              <a:gd name="connsiteX8" fmla="*/ 351693 w 3336833"/>
              <a:gd name="connsiteY8" fmla="*/ 262098 h 1063956"/>
              <a:gd name="connsiteX9" fmla="*/ 309490 w 3336833"/>
              <a:gd name="connsiteY9" fmla="*/ 290233 h 1063956"/>
              <a:gd name="connsiteX10" fmla="*/ 196948 w 3336833"/>
              <a:gd name="connsiteY10" fmla="*/ 388707 h 1063956"/>
              <a:gd name="connsiteX11" fmla="*/ 182880 w 3336833"/>
              <a:gd name="connsiteY11" fmla="*/ 430910 h 1063956"/>
              <a:gd name="connsiteX12" fmla="*/ 168813 w 3336833"/>
              <a:gd name="connsiteY12" fmla="*/ 487181 h 1063956"/>
              <a:gd name="connsiteX13" fmla="*/ 126610 w 3336833"/>
              <a:gd name="connsiteY13" fmla="*/ 515316 h 1063956"/>
              <a:gd name="connsiteX14" fmla="*/ 84406 w 3336833"/>
              <a:gd name="connsiteY14" fmla="*/ 670061 h 1063956"/>
              <a:gd name="connsiteX15" fmla="*/ 0 w 3336833"/>
              <a:gd name="connsiteY15" fmla="*/ 726332 h 1063956"/>
              <a:gd name="connsiteX16" fmla="*/ 28136 w 3336833"/>
              <a:gd name="connsiteY16" fmla="*/ 824806 h 1063956"/>
              <a:gd name="connsiteX17" fmla="*/ 70339 w 3336833"/>
              <a:gd name="connsiteY17" fmla="*/ 838873 h 1063956"/>
              <a:gd name="connsiteX18" fmla="*/ 112542 w 3336833"/>
              <a:gd name="connsiteY18" fmla="*/ 881076 h 1063956"/>
              <a:gd name="connsiteX19" fmla="*/ 196948 w 3336833"/>
              <a:gd name="connsiteY19" fmla="*/ 923279 h 1063956"/>
              <a:gd name="connsiteX20" fmla="*/ 323557 w 3336833"/>
              <a:gd name="connsiteY20" fmla="*/ 965483 h 1063956"/>
              <a:gd name="connsiteX21" fmla="*/ 422031 w 3336833"/>
              <a:gd name="connsiteY21" fmla="*/ 993618 h 1063956"/>
              <a:gd name="connsiteX22" fmla="*/ 520505 w 3336833"/>
              <a:gd name="connsiteY22" fmla="*/ 1021753 h 1063956"/>
              <a:gd name="connsiteX23" fmla="*/ 633046 w 3336833"/>
              <a:gd name="connsiteY23" fmla="*/ 979550 h 1063956"/>
              <a:gd name="connsiteX24" fmla="*/ 717453 w 3336833"/>
              <a:gd name="connsiteY24" fmla="*/ 951415 h 1063956"/>
              <a:gd name="connsiteX25" fmla="*/ 759656 w 3336833"/>
              <a:gd name="connsiteY25" fmla="*/ 937347 h 1063956"/>
              <a:gd name="connsiteX26" fmla="*/ 801859 w 3336833"/>
              <a:gd name="connsiteY26" fmla="*/ 923279 h 1063956"/>
              <a:gd name="connsiteX27" fmla="*/ 1083213 w 3336833"/>
              <a:gd name="connsiteY27" fmla="*/ 951415 h 1063956"/>
              <a:gd name="connsiteX28" fmla="*/ 1153551 w 3336833"/>
              <a:gd name="connsiteY28" fmla="*/ 965483 h 1063956"/>
              <a:gd name="connsiteX29" fmla="*/ 1195754 w 3336833"/>
              <a:gd name="connsiteY29" fmla="*/ 993618 h 1063956"/>
              <a:gd name="connsiteX30" fmla="*/ 1252025 w 3336833"/>
              <a:gd name="connsiteY30" fmla="*/ 1049889 h 1063956"/>
              <a:gd name="connsiteX31" fmla="*/ 1294228 w 3336833"/>
              <a:gd name="connsiteY31" fmla="*/ 1063956 h 1063956"/>
              <a:gd name="connsiteX32" fmla="*/ 1392702 w 3336833"/>
              <a:gd name="connsiteY32" fmla="*/ 1049889 h 1063956"/>
              <a:gd name="connsiteX33" fmla="*/ 1420837 w 3336833"/>
              <a:gd name="connsiteY33" fmla="*/ 1021753 h 1063956"/>
              <a:gd name="connsiteX34" fmla="*/ 1463040 w 3336833"/>
              <a:gd name="connsiteY34" fmla="*/ 993618 h 1063956"/>
              <a:gd name="connsiteX35" fmla="*/ 1491176 w 3336833"/>
              <a:gd name="connsiteY35" fmla="*/ 965483 h 1063956"/>
              <a:gd name="connsiteX36" fmla="*/ 1575582 w 3336833"/>
              <a:gd name="connsiteY36" fmla="*/ 937347 h 1063956"/>
              <a:gd name="connsiteX37" fmla="*/ 1702191 w 3336833"/>
              <a:gd name="connsiteY37" fmla="*/ 895144 h 1063956"/>
              <a:gd name="connsiteX38" fmla="*/ 1941342 w 3336833"/>
              <a:gd name="connsiteY38" fmla="*/ 909212 h 1063956"/>
              <a:gd name="connsiteX39" fmla="*/ 1997613 w 3336833"/>
              <a:gd name="connsiteY39" fmla="*/ 923279 h 1063956"/>
              <a:gd name="connsiteX40" fmla="*/ 2025748 w 3336833"/>
              <a:gd name="connsiteY40" fmla="*/ 965483 h 1063956"/>
              <a:gd name="connsiteX41" fmla="*/ 2110154 w 3336833"/>
              <a:gd name="connsiteY41" fmla="*/ 1021753 h 1063956"/>
              <a:gd name="connsiteX42" fmla="*/ 2307102 w 3336833"/>
              <a:gd name="connsiteY42" fmla="*/ 1007686 h 1063956"/>
              <a:gd name="connsiteX43" fmla="*/ 2349305 w 3336833"/>
              <a:gd name="connsiteY43" fmla="*/ 979550 h 1063956"/>
              <a:gd name="connsiteX44" fmla="*/ 2405576 w 3336833"/>
              <a:gd name="connsiteY44" fmla="*/ 937347 h 1063956"/>
              <a:gd name="connsiteX45" fmla="*/ 2489982 w 3336833"/>
              <a:gd name="connsiteY45" fmla="*/ 909212 h 1063956"/>
              <a:gd name="connsiteX46" fmla="*/ 2532185 w 3336833"/>
              <a:gd name="connsiteY46" fmla="*/ 895144 h 1063956"/>
              <a:gd name="connsiteX47" fmla="*/ 2729133 w 3336833"/>
              <a:gd name="connsiteY47" fmla="*/ 923279 h 1063956"/>
              <a:gd name="connsiteX48" fmla="*/ 2757268 w 3336833"/>
              <a:gd name="connsiteY48" fmla="*/ 951415 h 1063956"/>
              <a:gd name="connsiteX49" fmla="*/ 2855742 w 3336833"/>
              <a:gd name="connsiteY49" fmla="*/ 1021753 h 1063956"/>
              <a:gd name="connsiteX50" fmla="*/ 2912013 w 3336833"/>
              <a:gd name="connsiteY50" fmla="*/ 1049889 h 1063956"/>
              <a:gd name="connsiteX51" fmla="*/ 3010486 w 3336833"/>
              <a:gd name="connsiteY51" fmla="*/ 1021753 h 1063956"/>
              <a:gd name="connsiteX52" fmla="*/ 3052690 w 3336833"/>
              <a:gd name="connsiteY52" fmla="*/ 979550 h 1063956"/>
              <a:gd name="connsiteX53" fmla="*/ 3094893 w 3336833"/>
              <a:gd name="connsiteY53" fmla="*/ 838873 h 1063956"/>
              <a:gd name="connsiteX54" fmla="*/ 2954216 w 3336833"/>
              <a:gd name="connsiteY54" fmla="*/ 51083 h 1063956"/>
              <a:gd name="connsiteX55" fmla="*/ 2602523 w 3336833"/>
              <a:gd name="connsiteY55" fmla="*/ 37015 h 1063956"/>
              <a:gd name="connsiteX56" fmla="*/ 2391508 w 3336833"/>
              <a:gd name="connsiteY56" fmla="*/ 37015 h 1063956"/>
              <a:gd name="connsiteX57" fmla="*/ 2293034 w 3336833"/>
              <a:gd name="connsiteY57" fmla="*/ 149556 h 1063956"/>
              <a:gd name="connsiteX58" fmla="*/ 2250831 w 3336833"/>
              <a:gd name="connsiteY58" fmla="*/ 163624 h 1063956"/>
              <a:gd name="connsiteX59" fmla="*/ 2166425 w 3336833"/>
              <a:gd name="connsiteY59" fmla="*/ 205827 h 1063956"/>
              <a:gd name="connsiteX60" fmla="*/ 1786597 w 3336833"/>
              <a:gd name="connsiteY60" fmla="*/ 191759 h 1063956"/>
              <a:gd name="connsiteX61" fmla="*/ 1758462 w 3336833"/>
              <a:gd name="connsiteY61" fmla="*/ 219895 h 1063956"/>
              <a:gd name="connsiteX62" fmla="*/ 1702191 w 3336833"/>
              <a:gd name="connsiteY62" fmla="*/ 248030 h 1063956"/>
              <a:gd name="connsiteX63" fmla="*/ 1674056 w 3336833"/>
              <a:gd name="connsiteY63" fmla="*/ 276166 h 1063956"/>
              <a:gd name="connsiteX64" fmla="*/ 1434905 w 3336833"/>
              <a:gd name="connsiteY64" fmla="*/ 276166 h 1063956"/>
              <a:gd name="connsiteX65" fmla="*/ 1266093 w 3336833"/>
              <a:gd name="connsiteY65" fmla="*/ 233963 h 1063956"/>
              <a:gd name="connsiteX66" fmla="*/ 1209822 w 3336833"/>
              <a:gd name="connsiteY66" fmla="*/ 219895 h 1063956"/>
              <a:gd name="connsiteX67" fmla="*/ 1026942 w 3336833"/>
              <a:gd name="connsiteY67" fmla="*/ 248030 h 1063956"/>
              <a:gd name="connsiteX68" fmla="*/ 914400 w 3336833"/>
              <a:gd name="connsiteY68" fmla="*/ 276166 h 1063956"/>
              <a:gd name="connsiteX69" fmla="*/ 829994 w 3336833"/>
              <a:gd name="connsiteY69" fmla="*/ 290233 h 1063956"/>
              <a:gd name="connsiteX70" fmla="*/ 787791 w 3336833"/>
              <a:gd name="connsiteY70" fmla="*/ 304301 h 1063956"/>
              <a:gd name="connsiteX71" fmla="*/ 731520 w 3336833"/>
              <a:gd name="connsiteY71" fmla="*/ 276166 h 1063956"/>
              <a:gd name="connsiteX72" fmla="*/ 787791 w 3336833"/>
              <a:gd name="connsiteY72" fmla="*/ 276166 h 1063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336833" h="1063956">
                <a:moveTo>
                  <a:pt x="858130" y="304301"/>
                </a:moveTo>
                <a:lnTo>
                  <a:pt x="858130" y="304301"/>
                </a:lnTo>
                <a:cubicBezTo>
                  <a:pt x="820616" y="290233"/>
                  <a:pt x="784300" y="272421"/>
                  <a:pt x="745588" y="262098"/>
                </a:cubicBezTo>
                <a:cubicBezTo>
                  <a:pt x="713550" y="253554"/>
                  <a:pt x="679628" y="254533"/>
                  <a:pt x="647114" y="248030"/>
                </a:cubicBezTo>
                <a:cubicBezTo>
                  <a:pt x="632573" y="245122"/>
                  <a:pt x="619386" y="237180"/>
                  <a:pt x="604911" y="233963"/>
                </a:cubicBezTo>
                <a:cubicBezTo>
                  <a:pt x="577067" y="227775"/>
                  <a:pt x="548475" y="225489"/>
                  <a:pt x="520505" y="219895"/>
                </a:cubicBezTo>
                <a:cubicBezTo>
                  <a:pt x="501546" y="216103"/>
                  <a:pt x="482991" y="210516"/>
                  <a:pt x="464234" y="205827"/>
                </a:cubicBezTo>
                <a:cubicBezTo>
                  <a:pt x="436099" y="210516"/>
                  <a:pt x="405340" y="207139"/>
                  <a:pt x="379828" y="219895"/>
                </a:cubicBezTo>
                <a:cubicBezTo>
                  <a:pt x="364706" y="227456"/>
                  <a:pt x="363648" y="250143"/>
                  <a:pt x="351693" y="262098"/>
                </a:cubicBezTo>
                <a:cubicBezTo>
                  <a:pt x="339738" y="274053"/>
                  <a:pt x="322214" y="279100"/>
                  <a:pt x="309490" y="290233"/>
                </a:cubicBezTo>
                <a:cubicBezTo>
                  <a:pt x="177820" y="405444"/>
                  <a:pt x="291917" y="325395"/>
                  <a:pt x="196948" y="388707"/>
                </a:cubicBezTo>
                <a:cubicBezTo>
                  <a:pt x="192259" y="402775"/>
                  <a:pt x="186954" y="416652"/>
                  <a:pt x="182880" y="430910"/>
                </a:cubicBezTo>
                <a:cubicBezTo>
                  <a:pt x="177569" y="449500"/>
                  <a:pt x="179538" y="471094"/>
                  <a:pt x="168813" y="487181"/>
                </a:cubicBezTo>
                <a:cubicBezTo>
                  <a:pt x="159435" y="501249"/>
                  <a:pt x="140678" y="505938"/>
                  <a:pt x="126610" y="515316"/>
                </a:cubicBezTo>
                <a:cubicBezTo>
                  <a:pt x="120898" y="555298"/>
                  <a:pt x="120210" y="634257"/>
                  <a:pt x="84406" y="670061"/>
                </a:cubicBezTo>
                <a:cubicBezTo>
                  <a:pt x="60496" y="693971"/>
                  <a:pt x="0" y="726332"/>
                  <a:pt x="0" y="726332"/>
                </a:cubicBezTo>
                <a:cubicBezTo>
                  <a:pt x="9379" y="759157"/>
                  <a:pt x="10043" y="795857"/>
                  <a:pt x="28136" y="824806"/>
                </a:cubicBezTo>
                <a:cubicBezTo>
                  <a:pt x="35995" y="837381"/>
                  <a:pt x="58001" y="830648"/>
                  <a:pt x="70339" y="838873"/>
                </a:cubicBezTo>
                <a:cubicBezTo>
                  <a:pt x="86892" y="849908"/>
                  <a:pt x="97259" y="868340"/>
                  <a:pt x="112542" y="881076"/>
                </a:cubicBezTo>
                <a:cubicBezTo>
                  <a:pt x="148904" y="911378"/>
                  <a:pt x="154649" y="909180"/>
                  <a:pt x="196948" y="923279"/>
                </a:cubicBezTo>
                <a:cubicBezTo>
                  <a:pt x="267163" y="970090"/>
                  <a:pt x="215255" y="943823"/>
                  <a:pt x="323557" y="965483"/>
                </a:cubicBezTo>
                <a:cubicBezTo>
                  <a:pt x="396864" y="980144"/>
                  <a:pt x="359454" y="975738"/>
                  <a:pt x="422031" y="993618"/>
                </a:cubicBezTo>
                <a:cubicBezTo>
                  <a:pt x="545706" y="1028955"/>
                  <a:pt x="419297" y="988019"/>
                  <a:pt x="520505" y="1021753"/>
                </a:cubicBezTo>
                <a:cubicBezTo>
                  <a:pt x="642338" y="991296"/>
                  <a:pt x="510438" y="1028593"/>
                  <a:pt x="633046" y="979550"/>
                </a:cubicBezTo>
                <a:cubicBezTo>
                  <a:pt x="660582" y="968535"/>
                  <a:pt x="689317" y="960793"/>
                  <a:pt x="717453" y="951415"/>
                </a:cubicBezTo>
                <a:lnTo>
                  <a:pt x="759656" y="937347"/>
                </a:lnTo>
                <a:lnTo>
                  <a:pt x="801859" y="923279"/>
                </a:lnTo>
                <a:lnTo>
                  <a:pt x="1083213" y="951415"/>
                </a:lnTo>
                <a:cubicBezTo>
                  <a:pt x="1106953" y="954264"/>
                  <a:pt x="1131163" y="957087"/>
                  <a:pt x="1153551" y="965483"/>
                </a:cubicBezTo>
                <a:cubicBezTo>
                  <a:pt x="1169382" y="971420"/>
                  <a:pt x="1182917" y="982615"/>
                  <a:pt x="1195754" y="993618"/>
                </a:cubicBezTo>
                <a:cubicBezTo>
                  <a:pt x="1215894" y="1010881"/>
                  <a:pt x="1226860" y="1041501"/>
                  <a:pt x="1252025" y="1049889"/>
                </a:cubicBezTo>
                <a:lnTo>
                  <a:pt x="1294228" y="1063956"/>
                </a:lnTo>
                <a:cubicBezTo>
                  <a:pt x="1327053" y="1059267"/>
                  <a:pt x="1361246" y="1060374"/>
                  <a:pt x="1392702" y="1049889"/>
                </a:cubicBezTo>
                <a:cubicBezTo>
                  <a:pt x="1405285" y="1045695"/>
                  <a:pt x="1410480" y="1030039"/>
                  <a:pt x="1420837" y="1021753"/>
                </a:cubicBezTo>
                <a:cubicBezTo>
                  <a:pt x="1434039" y="1011191"/>
                  <a:pt x="1449838" y="1004180"/>
                  <a:pt x="1463040" y="993618"/>
                </a:cubicBezTo>
                <a:cubicBezTo>
                  <a:pt x="1473397" y="985333"/>
                  <a:pt x="1479313" y="971414"/>
                  <a:pt x="1491176" y="965483"/>
                </a:cubicBezTo>
                <a:cubicBezTo>
                  <a:pt x="1517702" y="952220"/>
                  <a:pt x="1549056" y="950610"/>
                  <a:pt x="1575582" y="937347"/>
                </a:cubicBezTo>
                <a:cubicBezTo>
                  <a:pt x="1653239" y="898519"/>
                  <a:pt x="1611289" y="913325"/>
                  <a:pt x="1702191" y="895144"/>
                </a:cubicBezTo>
                <a:cubicBezTo>
                  <a:pt x="1781908" y="899833"/>
                  <a:pt x="1861847" y="901641"/>
                  <a:pt x="1941342" y="909212"/>
                </a:cubicBezTo>
                <a:cubicBezTo>
                  <a:pt x="1960589" y="911045"/>
                  <a:pt x="1981526" y="912554"/>
                  <a:pt x="1997613" y="923279"/>
                </a:cubicBezTo>
                <a:cubicBezTo>
                  <a:pt x="2011681" y="932658"/>
                  <a:pt x="2013024" y="954349"/>
                  <a:pt x="2025748" y="965483"/>
                </a:cubicBezTo>
                <a:cubicBezTo>
                  <a:pt x="2051196" y="987750"/>
                  <a:pt x="2110154" y="1021753"/>
                  <a:pt x="2110154" y="1021753"/>
                </a:cubicBezTo>
                <a:cubicBezTo>
                  <a:pt x="2175803" y="1017064"/>
                  <a:pt x="2242287" y="1019124"/>
                  <a:pt x="2307102" y="1007686"/>
                </a:cubicBezTo>
                <a:cubicBezTo>
                  <a:pt x="2323752" y="1004748"/>
                  <a:pt x="2335547" y="989377"/>
                  <a:pt x="2349305" y="979550"/>
                </a:cubicBezTo>
                <a:cubicBezTo>
                  <a:pt x="2368384" y="965922"/>
                  <a:pt x="2384605" y="947832"/>
                  <a:pt x="2405576" y="937347"/>
                </a:cubicBezTo>
                <a:cubicBezTo>
                  <a:pt x="2432102" y="924084"/>
                  <a:pt x="2461847" y="918590"/>
                  <a:pt x="2489982" y="909212"/>
                </a:cubicBezTo>
                <a:lnTo>
                  <a:pt x="2532185" y="895144"/>
                </a:lnTo>
                <a:cubicBezTo>
                  <a:pt x="2534571" y="895361"/>
                  <a:pt x="2685641" y="897184"/>
                  <a:pt x="2729133" y="923279"/>
                </a:cubicBezTo>
                <a:cubicBezTo>
                  <a:pt x="2740506" y="930103"/>
                  <a:pt x="2747079" y="942924"/>
                  <a:pt x="2757268" y="951415"/>
                </a:cubicBezTo>
                <a:cubicBezTo>
                  <a:pt x="2773738" y="965140"/>
                  <a:pt x="2832485" y="1008463"/>
                  <a:pt x="2855742" y="1021753"/>
                </a:cubicBezTo>
                <a:cubicBezTo>
                  <a:pt x="2873950" y="1032158"/>
                  <a:pt x="2893256" y="1040510"/>
                  <a:pt x="2912013" y="1049889"/>
                </a:cubicBezTo>
                <a:cubicBezTo>
                  <a:pt x="2944837" y="1040510"/>
                  <a:pt x="2979952" y="1037020"/>
                  <a:pt x="3010486" y="1021753"/>
                </a:cubicBezTo>
                <a:cubicBezTo>
                  <a:pt x="3028281" y="1012856"/>
                  <a:pt x="3043028" y="996941"/>
                  <a:pt x="3052690" y="979550"/>
                </a:cubicBezTo>
                <a:cubicBezTo>
                  <a:pt x="3068256" y="951531"/>
                  <a:pt x="3085812" y="875198"/>
                  <a:pt x="3094893" y="838873"/>
                </a:cubicBezTo>
                <a:cubicBezTo>
                  <a:pt x="3082267" y="144462"/>
                  <a:pt x="3336833" y="73590"/>
                  <a:pt x="2954216" y="51083"/>
                </a:cubicBezTo>
                <a:cubicBezTo>
                  <a:pt x="2837094" y="44194"/>
                  <a:pt x="2719754" y="41704"/>
                  <a:pt x="2602523" y="37015"/>
                </a:cubicBezTo>
                <a:cubicBezTo>
                  <a:pt x="2523860" y="10793"/>
                  <a:pt x="2509954" y="0"/>
                  <a:pt x="2391508" y="37015"/>
                </a:cubicBezTo>
                <a:cubicBezTo>
                  <a:pt x="2351697" y="49456"/>
                  <a:pt x="2321951" y="125458"/>
                  <a:pt x="2293034" y="149556"/>
                </a:cubicBezTo>
                <a:cubicBezTo>
                  <a:pt x="2281642" y="159049"/>
                  <a:pt x="2264094" y="156992"/>
                  <a:pt x="2250831" y="163624"/>
                </a:cubicBezTo>
                <a:cubicBezTo>
                  <a:pt x="2141749" y="218165"/>
                  <a:pt x="2272504" y="170467"/>
                  <a:pt x="2166425" y="205827"/>
                </a:cubicBezTo>
                <a:cubicBezTo>
                  <a:pt x="2067674" y="195432"/>
                  <a:pt x="1901047" y="157424"/>
                  <a:pt x="1786597" y="191759"/>
                </a:cubicBezTo>
                <a:cubicBezTo>
                  <a:pt x="1773893" y="195570"/>
                  <a:pt x="1769498" y="212538"/>
                  <a:pt x="1758462" y="219895"/>
                </a:cubicBezTo>
                <a:cubicBezTo>
                  <a:pt x="1741013" y="231528"/>
                  <a:pt x="1720948" y="238652"/>
                  <a:pt x="1702191" y="248030"/>
                </a:cubicBezTo>
                <a:cubicBezTo>
                  <a:pt x="1692813" y="257409"/>
                  <a:pt x="1685429" y="269342"/>
                  <a:pt x="1674056" y="276166"/>
                </a:cubicBezTo>
                <a:cubicBezTo>
                  <a:pt x="1610977" y="314014"/>
                  <a:pt x="1462166" y="278113"/>
                  <a:pt x="1434905" y="276166"/>
                </a:cubicBezTo>
                <a:lnTo>
                  <a:pt x="1266093" y="233963"/>
                </a:lnTo>
                <a:lnTo>
                  <a:pt x="1209822" y="219895"/>
                </a:lnTo>
                <a:cubicBezTo>
                  <a:pt x="1148862" y="229273"/>
                  <a:pt x="1087530" y="236489"/>
                  <a:pt x="1026942" y="248030"/>
                </a:cubicBezTo>
                <a:cubicBezTo>
                  <a:pt x="988956" y="255265"/>
                  <a:pt x="952543" y="269809"/>
                  <a:pt x="914400" y="276166"/>
                </a:cubicBezTo>
                <a:lnTo>
                  <a:pt x="829994" y="290233"/>
                </a:lnTo>
                <a:cubicBezTo>
                  <a:pt x="815926" y="294922"/>
                  <a:pt x="802620" y="304301"/>
                  <a:pt x="787791" y="304301"/>
                </a:cubicBezTo>
                <a:cubicBezTo>
                  <a:pt x="755463" y="304301"/>
                  <a:pt x="748844" y="293489"/>
                  <a:pt x="731520" y="276166"/>
                </a:cubicBezTo>
                <a:lnTo>
                  <a:pt x="787791" y="276166"/>
                </a:lnTo>
              </a:path>
            </a:pathLst>
          </a:custGeom>
          <a:solidFill>
            <a:schemeClr val="tx2">
              <a:lumMod val="75000"/>
            </a:schemeClr>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33" name="Стрелка вверх 32"/>
          <p:cNvSpPr/>
          <p:nvPr/>
        </p:nvSpPr>
        <p:spPr>
          <a:xfrm>
            <a:off x="5652120" y="5157192"/>
            <a:ext cx="360040" cy="504056"/>
          </a:xfrm>
          <a:prstGeom prst="up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Стрелка вверх 33"/>
          <p:cNvSpPr/>
          <p:nvPr/>
        </p:nvSpPr>
        <p:spPr>
          <a:xfrm>
            <a:off x="6228184" y="4941168"/>
            <a:ext cx="360040" cy="504056"/>
          </a:xfrm>
          <a:prstGeom prst="up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Стрелка вверх 34"/>
          <p:cNvSpPr/>
          <p:nvPr/>
        </p:nvSpPr>
        <p:spPr>
          <a:xfrm>
            <a:off x="6876256" y="4725144"/>
            <a:ext cx="360040" cy="504056"/>
          </a:xfrm>
          <a:prstGeom prst="up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Содержимое 2"/>
          <p:cNvSpPr txBox="1">
            <a:spLocks/>
          </p:cNvSpPr>
          <p:nvPr/>
        </p:nvSpPr>
        <p:spPr>
          <a:xfrm>
            <a:off x="3275856" y="2708920"/>
            <a:ext cx="2602632" cy="67667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rPr>
              <a:t> </a:t>
            </a:r>
            <a:r>
              <a:rPr kumimoji="0" lang="ru-RU" sz="2800" b="1" i="0" u="none" strike="noStrike" kern="1200" cap="none" spc="0" normalizeH="0" baseline="0" noProof="0" dirty="0" smtClean="0">
                <a:ln>
                  <a:noFill/>
                </a:ln>
                <a:solidFill>
                  <a:srgbClr val="FFFF00"/>
                </a:solidFill>
                <a:effectLst/>
                <a:uLnTx/>
                <a:uFillTx/>
                <a:latin typeface="+mn-lt"/>
                <a:ea typeface="+mn-ea"/>
                <a:cs typeface="+mn-cs"/>
              </a:rPr>
              <a:t>Дождевое</a:t>
            </a:r>
            <a:endParaRPr kumimoji="0" lang="ru-RU" sz="2800" b="1" i="0" u="none" strike="noStrike" kern="1200" cap="none" spc="0" normalizeH="0" baseline="0" noProof="0" dirty="0">
              <a:ln>
                <a:noFill/>
              </a:ln>
              <a:solidFill>
                <a:srgbClr val="FFFF00"/>
              </a:solidFill>
              <a:effectLst/>
              <a:uLnTx/>
              <a:uFillTx/>
              <a:latin typeface="+mn-lt"/>
              <a:ea typeface="+mn-ea"/>
              <a:cs typeface="+mn-cs"/>
            </a:endParaRPr>
          </a:p>
        </p:txBody>
      </p:sp>
      <p:sp>
        <p:nvSpPr>
          <p:cNvPr id="38" name="Содержимое 2"/>
          <p:cNvSpPr>
            <a:spLocks noGrp="1"/>
          </p:cNvSpPr>
          <p:nvPr>
            <p:ph idx="1"/>
          </p:nvPr>
        </p:nvSpPr>
        <p:spPr>
          <a:xfrm>
            <a:off x="5796136" y="4293096"/>
            <a:ext cx="2602632" cy="676672"/>
          </a:xfrm>
        </p:spPr>
        <p:txBody>
          <a:bodyPr>
            <a:normAutofit/>
          </a:bodyPr>
          <a:lstStyle/>
          <a:p>
            <a:pPr>
              <a:buNone/>
            </a:pPr>
            <a:r>
              <a:rPr lang="ru-RU" sz="2800" b="1" dirty="0" smtClean="0">
                <a:solidFill>
                  <a:srgbClr val="FFFF00"/>
                </a:solidFill>
              </a:rPr>
              <a:t>Подземное</a:t>
            </a:r>
            <a:endParaRPr lang="ru-RU" sz="2800" b="1" dirty="0">
              <a:solidFill>
                <a:srgbClr val="FFFF00"/>
              </a:solidFill>
            </a:endParaRPr>
          </a:p>
        </p:txBody>
      </p:sp>
      <p:sp>
        <p:nvSpPr>
          <p:cNvPr id="39" name="Содержимое 2"/>
          <p:cNvSpPr txBox="1">
            <a:spLocks/>
          </p:cNvSpPr>
          <p:nvPr/>
        </p:nvSpPr>
        <p:spPr>
          <a:xfrm>
            <a:off x="5508104" y="1916832"/>
            <a:ext cx="2952328" cy="676672"/>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rPr>
              <a:t> </a:t>
            </a:r>
            <a:r>
              <a:rPr kumimoji="0" lang="ru-RU" sz="2800" b="1" i="0" u="none" strike="noStrike" kern="1200" cap="none" spc="0" normalizeH="0" baseline="0" noProof="0" dirty="0" smtClean="0">
                <a:ln>
                  <a:noFill/>
                </a:ln>
                <a:solidFill>
                  <a:srgbClr val="FFFF00"/>
                </a:solidFill>
                <a:effectLst/>
                <a:uLnTx/>
                <a:uFillTx/>
                <a:latin typeface="+mn-lt"/>
                <a:ea typeface="+mn-ea"/>
                <a:cs typeface="+mn-cs"/>
              </a:rPr>
              <a:t>Ледниковое питание</a:t>
            </a:r>
            <a:endParaRPr kumimoji="0" lang="ru-RU" sz="2800" b="1" i="0" u="none" strike="noStrike" kern="1200" cap="none" spc="0" normalizeH="0" baseline="0" noProof="0" dirty="0">
              <a:ln>
                <a:noFill/>
              </a:ln>
              <a:solidFill>
                <a:srgbClr val="FFFF00"/>
              </a:solidFill>
              <a:effectLst/>
              <a:uLnTx/>
              <a:uFillTx/>
              <a:latin typeface="+mn-lt"/>
              <a:ea typeface="+mn-ea"/>
              <a:cs typeface="+mn-cs"/>
            </a:endParaRPr>
          </a:p>
        </p:txBody>
      </p:sp>
      <p:sp>
        <p:nvSpPr>
          <p:cNvPr id="40" name="Содержимое 2"/>
          <p:cNvSpPr txBox="1">
            <a:spLocks/>
          </p:cNvSpPr>
          <p:nvPr/>
        </p:nvSpPr>
        <p:spPr>
          <a:xfrm>
            <a:off x="3275856" y="2204864"/>
            <a:ext cx="2602632" cy="67667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rPr>
              <a:t> </a:t>
            </a:r>
            <a:r>
              <a:rPr lang="ru-RU" sz="2800" b="1" dirty="0" smtClean="0">
                <a:solidFill>
                  <a:srgbClr val="FFFF00"/>
                </a:solidFill>
              </a:rPr>
              <a:t>Снеговое</a:t>
            </a:r>
            <a:endParaRPr kumimoji="0" lang="ru-RU" sz="2800" b="1" i="0" u="none" strike="noStrike" kern="1200" cap="none" spc="0" normalizeH="0" baseline="0" noProof="0" dirty="0">
              <a:ln>
                <a:noFill/>
              </a:ln>
              <a:solidFill>
                <a:srgbClr val="FFFF00"/>
              </a:solidFill>
              <a:effectLst/>
              <a:uLnTx/>
              <a:uFillTx/>
              <a:latin typeface="+mn-lt"/>
              <a:ea typeface="+mn-ea"/>
              <a:cs typeface="+mn-cs"/>
            </a:endParaRPr>
          </a:p>
        </p:txBody>
      </p:sp>
      <p:pic>
        <p:nvPicPr>
          <p:cNvPr id="1026" name="Picture 2"/>
          <p:cNvPicPr>
            <a:picLocks noChangeAspect="1" noChangeArrowheads="1"/>
          </p:cNvPicPr>
          <p:nvPr/>
        </p:nvPicPr>
        <p:blipFill>
          <a:blip r:embed="rId4" cstate="email"/>
          <a:srcRect/>
          <a:stretch>
            <a:fillRect/>
          </a:stretch>
        </p:blipFill>
        <p:spPr bwMode="auto">
          <a:xfrm>
            <a:off x="0" y="0"/>
            <a:ext cx="9144000" cy="6858000"/>
          </a:xfrm>
          <a:prstGeom prst="rect">
            <a:avLst/>
          </a:prstGeom>
          <a:noFill/>
          <a:ln w="9525">
            <a:noFill/>
            <a:miter lim="800000"/>
            <a:headEnd/>
            <a:tailEnd/>
          </a:ln>
        </p:spPr>
      </p:pic>
      <p:sp>
        <p:nvSpPr>
          <p:cNvPr id="41" name="Управляющая кнопка: назад 40">
            <a:hlinkClick r:id="rId5" action="ppaction://hlinksldjump" highlightClick="1"/>
          </p:cNvPr>
          <p:cNvSpPr/>
          <p:nvPr/>
        </p:nvSpPr>
        <p:spPr>
          <a:xfrm>
            <a:off x="4283968" y="6453336"/>
            <a:ext cx="792088" cy="404664"/>
          </a:xfrm>
          <a:prstGeom prst="actionButtonBackPrevious">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1000"/>
                                        <p:tgtEl>
                                          <p:spTgt spid="8"/>
                                        </p:tgtEl>
                                      </p:cBhvr>
                                    </p:animEffect>
                                  </p:childTnLst>
                                </p:cTn>
                              </p:par>
                            </p:childTnLst>
                          </p:cTn>
                        </p:par>
                        <p:par>
                          <p:cTn id="8" fill="hold">
                            <p:stCondLst>
                              <p:cond delay="1000"/>
                            </p:stCondLst>
                            <p:childTnLst>
                              <p:par>
                                <p:cTn id="9" presetID="26" presetClass="emph" presetSubtype="0" fill="hold" grpId="1"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500"/>
                            </p:stCondLst>
                            <p:childTnLst>
                              <p:par>
                                <p:cTn id="13" presetID="26" presetClass="emph" presetSubtype="0" fill="hold" grpId="2" nodeType="after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500"/>
                            </p:stCondLst>
                            <p:childTnLst>
                              <p:par>
                                <p:cTn id="21" presetID="32" presetClass="emph" presetSubtype="0" fill="hold" nodeType="afterEffect">
                                  <p:stCondLst>
                                    <p:cond delay="0"/>
                                  </p:stCondLst>
                                  <p:childTnLst>
                                    <p:animClr clrSpc="rgb">
                                      <p:cBhvr override="childStyle">
                                        <p:cTn id="22" dur="100" fill="hold"/>
                                        <p:tgtEl>
                                          <p:spTgt spid="17"/>
                                        </p:tgtEl>
                                        <p:attrNameLst>
                                          <p:attrName>style.color</p:attrName>
                                        </p:attrNameLst>
                                      </p:cBhvr>
                                      <p:to>
                                        <a:schemeClr val="accent2"/>
                                      </p:to>
                                    </p:animClr>
                                    <p:animClr clrSpc="rgb">
                                      <p:cBhvr>
                                        <p:cTn id="23" dur="100" fill="hold"/>
                                        <p:tgtEl>
                                          <p:spTgt spid="17"/>
                                        </p:tgtEl>
                                        <p:attrNameLst>
                                          <p:attrName>fillcolor</p:attrName>
                                        </p:attrNameLst>
                                      </p:cBhvr>
                                      <p:to>
                                        <a:schemeClr val="accent2"/>
                                      </p:to>
                                    </p:animClr>
                                    <p:set>
                                      <p:cBhvr>
                                        <p:cTn id="24" dur="100" fill="hold"/>
                                        <p:tgtEl>
                                          <p:spTgt spid="17"/>
                                        </p:tgtEl>
                                        <p:attrNameLst>
                                          <p:attrName>fill.type</p:attrName>
                                        </p:attrNameLst>
                                      </p:cBhvr>
                                      <p:to>
                                        <p:strVal val="solid"/>
                                      </p:to>
                                    </p:set>
                                    <p:set>
                                      <p:cBhvr>
                                        <p:cTn id="25" dur="100" fill="hold"/>
                                        <p:tgtEl>
                                          <p:spTgt spid="17"/>
                                        </p:tgtEl>
                                        <p:attrNameLst>
                                          <p:attrName>fill.on</p:attrName>
                                        </p:attrNameLst>
                                      </p:cBhvr>
                                      <p:to>
                                        <p:strVal val="true"/>
                                      </p:to>
                                    </p:set>
                                    <p:animRot by="120000">
                                      <p:cBhvr>
                                        <p:cTn id="26" dur="100" fill="hold">
                                          <p:stCondLst>
                                            <p:cond delay="0"/>
                                          </p:stCondLst>
                                        </p:cTn>
                                        <p:tgtEl>
                                          <p:spTgt spid="17"/>
                                        </p:tgtEl>
                                        <p:attrNameLst>
                                          <p:attrName>r</p:attrName>
                                        </p:attrNameLst>
                                      </p:cBhvr>
                                    </p:animRot>
                                    <p:animRot by="-240000">
                                      <p:cBhvr>
                                        <p:cTn id="27" dur="200" fill="hold">
                                          <p:stCondLst>
                                            <p:cond delay="200"/>
                                          </p:stCondLst>
                                        </p:cTn>
                                        <p:tgtEl>
                                          <p:spTgt spid="17"/>
                                        </p:tgtEl>
                                        <p:attrNameLst>
                                          <p:attrName>r</p:attrName>
                                        </p:attrNameLst>
                                      </p:cBhvr>
                                    </p:animRot>
                                    <p:animRot by="240000">
                                      <p:cBhvr>
                                        <p:cTn id="28" dur="200" fill="hold">
                                          <p:stCondLst>
                                            <p:cond delay="400"/>
                                          </p:stCondLst>
                                        </p:cTn>
                                        <p:tgtEl>
                                          <p:spTgt spid="17"/>
                                        </p:tgtEl>
                                        <p:attrNameLst>
                                          <p:attrName>r</p:attrName>
                                        </p:attrNameLst>
                                      </p:cBhvr>
                                    </p:animRot>
                                    <p:animRot by="-240000">
                                      <p:cBhvr>
                                        <p:cTn id="29" dur="200" fill="hold">
                                          <p:stCondLst>
                                            <p:cond delay="600"/>
                                          </p:stCondLst>
                                        </p:cTn>
                                        <p:tgtEl>
                                          <p:spTgt spid="17"/>
                                        </p:tgtEl>
                                        <p:attrNameLst>
                                          <p:attrName>r</p:attrName>
                                        </p:attrNameLst>
                                      </p:cBhvr>
                                    </p:animRot>
                                    <p:animRot by="120000">
                                      <p:cBhvr>
                                        <p:cTn id="30" dur="200" fill="hold">
                                          <p:stCondLst>
                                            <p:cond delay="800"/>
                                          </p:stCondLst>
                                        </p:cTn>
                                        <p:tgtEl>
                                          <p:spTgt spid="17"/>
                                        </p:tgtEl>
                                        <p:attrNameLst>
                                          <p:attrName>r</p:attrName>
                                        </p:attrNameLst>
                                      </p:cBhvr>
                                    </p:animRot>
                                  </p:childTnLst>
                                </p:cTn>
                              </p:par>
                            </p:childTnLst>
                          </p:cTn>
                        </p:par>
                        <p:par>
                          <p:cTn id="31" fill="hold">
                            <p:stCondLst>
                              <p:cond delay="3500"/>
                            </p:stCondLst>
                            <p:childTnLst>
                              <p:par>
                                <p:cTn id="32" presetID="42" presetClass="path" presetSubtype="0" accel="50000" decel="50000" fill="hold" nodeType="afterEffect">
                                  <p:stCondLst>
                                    <p:cond delay="0"/>
                                  </p:stCondLst>
                                  <p:childTnLst>
                                    <p:animMotion origin="layout" path="M -4.16667E-6 -1.75763E-6 L -0.00382 0.06823 " pathEditMode="relative" rAng="0" ptsTypes="AA">
                                      <p:cBhvr>
                                        <p:cTn id="33" dur="3000" fill="hold"/>
                                        <p:tgtEl>
                                          <p:spTgt spid="17"/>
                                        </p:tgtEl>
                                        <p:attrNameLst>
                                          <p:attrName>ppt_x</p:attrName>
                                          <p:attrName>ppt_y</p:attrName>
                                        </p:attrNameLst>
                                      </p:cBhvr>
                                      <p:rCtr x="-2" y="34"/>
                                    </p:animMotion>
                                  </p:childTnLst>
                                </p:cTn>
                              </p:par>
                            </p:childTnLst>
                          </p:cTn>
                        </p:par>
                        <p:par>
                          <p:cTn id="34" fill="hold">
                            <p:stCondLst>
                              <p:cond delay="6500"/>
                            </p:stCondLst>
                            <p:childTnLst>
                              <p:par>
                                <p:cTn id="35" presetID="10" presetClass="exit" presetSubtype="0" fill="hold" nodeType="afterEffect">
                                  <p:stCondLst>
                                    <p:cond delay="0"/>
                                  </p:stCondLst>
                                  <p:childTnLst>
                                    <p:animEffect transition="out" filter="fade">
                                      <p:cBhvr>
                                        <p:cTn id="36" dur="2000"/>
                                        <p:tgtEl>
                                          <p:spTgt spid="17"/>
                                        </p:tgtEl>
                                      </p:cBhvr>
                                    </p:animEffect>
                                    <p:set>
                                      <p:cBhvr>
                                        <p:cTn id="37" dur="1" fill="hold">
                                          <p:stCondLst>
                                            <p:cond delay="1999"/>
                                          </p:stCondLst>
                                        </p:cTn>
                                        <p:tgtEl>
                                          <p:spTgt spid="17"/>
                                        </p:tgtEl>
                                        <p:attrNameLst>
                                          <p:attrName>style.visibility</p:attrName>
                                        </p:attrNameLst>
                                      </p:cBhvr>
                                      <p:to>
                                        <p:strVal val="hidden"/>
                                      </p:to>
                                    </p:set>
                                  </p:childTnLst>
                                </p:cTn>
                              </p:par>
                            </p:childTnLst>
                          </p:cTn>
                        </p:par>
                        <p:par>
                          <p:cTn id="38" fill="hold">
                            <p:stCondLst>
                              <p:cond delay="8500"/>
                            </p:stCondLst>
                            <p:childTnLst>
                              <p:par>
                                <p:cTn id="39" presetID="4" presetClass="entr" presetSubtype="16"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box(in)">
                                      <p:cBhvr>
                                        <p:cTn id="41" dur="500"/>
                                        <p:tgtEl>
                                          <p:spTgt spid="39"/>
                                        </p:tgtEl>
                                      </p:cBhvr>
                                    </p:animEffect>
                                  </p:childTnLst>
                                </p:cTn>
                              </p:par>
                            </p:childTnLst>
                          </p:cTn>
                        </p:par>
                        <p:par>
                          <p:cTn id="42" fill="hold">
                            <p:stCondLst>
                              <p:cond delay="9000"/>
                            </p:stCondLst>
                            <p:childTnLst>
                              <p:par>
                                <p:cTn id="43" presetID="9" presetClass="exit" presetSubtype="0" fill="hold" grpId="3" nodeType="afterEffect">
                                  <p:stCondLst>
                                    <p:cond delay="1000"/>
                                  </p:stCondLst>
                                  <p:childTnLst>
                                    <p:animEffect transition="out" filter="dissolve">
                                      <p:cBhvr>
                                        <p:cTn id="44" dur="500"/>
                                        <p:tgtEl>
                                          <p:spTgt spid="8"/>
                                        </p:tgtEl>
                                      </p:cBhvr>
                                    </p:animEffect>
                                    <p:set>
                                      <p:cBhvr>
                                        <p:cTn id="45" dur="1" fill="hold">
                                          <p:stCondLst>
                                            <p:cond delay="499"/>
                                          </p:stCondLst>
                                        </p:cTn>
                                        <p:tgtEl>
                                          <p:spTgt spid="8"/>
                                        </p:tgtEl>
                                        <p:attrNameLst>
                                          <p:attrName>style.visibility</p:attrName>
                                        </p:attrNameLst>
                                      </p:cBhvr>
                                      <p:to>
                                        <p:strVal val="hidden"/>
                                      </p:to>
                                    </p:set>
                                  </p:childTnLst>
                                </p:cTn>
                              </p:par>
                            </p:childTnLst>
                          </p:cTn>
                        </p:par>
                        <p:par>
                          <p:cTn id="46" fill="hold">
                            <p:stCondLst>
                              <p:cond delay="10500"/>
                            </p:stCondLst>
                            <p:childTnLst>
                              <p:par>
                                <p:cTn id="47" presetID="9" presetClass="exit" presetSubtype="0" fill="hold" grpId="1" nodeType="afterEffect">
                                  <p:stCondLst>
                                    <p:cond delay="0"/>
                                  </p:stCondLst>
                                  <p:childTnLst>
                                    <p:animEffect transition="out" filter="dissolve">
                                      <p:cBhvr>
                                        <p:cTn id="48" dur="500"/>
                                        <p:tgtEl>
                                          <p:spTgt spid="39"/>
                                        </p:tgtEl>
                                      </p:cBhvr>
                                    </p:animEffect>
                                    <p:set>
                                      <p:cBhvr>
                                        <p:cTn id="49" dur="1" fill="hold">
                                          <p:stCondLst>
                                            <p:cond delay="499"/>
                                          </p:stCondLst>
                                        </p:cTn>
                                        <p:tgtEl>
                                          <p:spTgt spid="39"/>
                                        </p:tgtEl>
                                        <p:attrNameLst>
                                          <p:attrName>style.visibility</p:attrName>
                                        </p:attrNameLst>
                                      </p:cBhvr>
                                      <p:to>
                                        <p:strVal val="hidden"/>
                                      </p:to>
                                    </p:set>
                                  </p:childTnLst>
                                </p:cTn>
                              </p:par>
                            </p:childTnLst>
                          </p:cTn>
                        </p:par>
                        <p:par>
                          <p:cTn id="50" fill="hold">
                            <p:stCondLst>
                              <p:cond delay="11000"/>
                            </p:stCondLst>
                            <p:childTnLst>
                              <p:par>
                                <p:cTn id="51" presetID="63" presetClass="path" presetSubtype="0" accel="50000" decel="50000" fill="hold" grpId="0" nodeType="afterEffect">
                                  <p:stCondLst>
                                    <p:cond delay="0"/>
                                  </p:stCondLst>
                                  <p:childTnLst>
                                    <p:animMotion origin="layout" path="M -2.77778E-7 3.12139E-6 L 0.46458 -0.00509 " pathEditMode="relative" rAng="0" ptsTypes="AA">
                                      <p:cBhvr>
                                        <p:cTn id="52" dur="2000" fill="hold"/>
                                        <p:tgtEl>
                                          <p:spTgt spid="18"/>
                                        </p:tgtEl>
                                        <p:attrNameLst>
                                          <p:attrName>ppt_x</p:attrName>
                                          <p:attrName>ppt_y</p:attrName>
                                        </p:attrNameLst>
                                      </p:cBhvr>
                                      <p:rCtr x="232" y="-3"/>
                                    </p:animMotion>
                                  </p:childTnLst>
                                </p:cTn>
                              </p:par>
                            </p:childTnLst>
                          </p:cTn>
                        </p:par>
                        <p:par>
                          <p:cTn id="53" fill="hold">
                            <p:stCondLst>
                              <p:cond delay="13000"/>
                            </p:stCondLst>
                            <p:childTnLst>
                              <p:par>
                                <p:cTn id="54" presetID="22" presetClass="entr" presetSubtype="4" fill="hold" grpId="1"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childTnLst>
                          </p:cTn>
                        </p:par>
                        <p:par>
                          <p:cTn id="57" fill="hold">
                            <p:stCondLst>
                              <p:cond delay="13500"/>
                            </p:stCondLst>
                            <p:childTnLst>
                              <p:par>
                                <p:cTn id="58" presetID="22" presetClass="entr" presetSubtype="4"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childTnLst>
                          </p:cTn>
                        </p:par>
                        <p:par>
                          <p:cTn id="61" fill="hold">
                            <p:stCondLst>
                              <p:cond delay="14000"/>
                            </p:stCondLst>
                            <p:childTnLst>
                              <p:par>
                                <p:cTn id="62" presetID="22" presetClass="entr" presetSubtype="4"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down)">
                                      <p:cBhvr>
                                        <p:cTn id="64" dur="500"/>
                                        <p:tgtEl>
                                          <p:spTgt spid="23"/>
                                        </p:tgtEl>
                                      </p:cBhvr>
                                    </p:animEffect>
                                  </p:childTnLst>
                                </p:cTn>
                              </p:par>
                            </p:childTnLst>
                          </p:cTn>
                        </p:par>
                        <p:par>
                          <p:cTn id="65" fill="hold">
                            <p:stCondLst>
                              <p:cond delay="14500"/>
                            </p:stCondLst>
                            <p:childTnLst>
                              <p:par>
                                <p:cTn id="66" presetID="22" presetClass="entr" presetSubtype="4"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down)">
                                      <p:cBhvr>
                                        <p:cTn id="68" dur="500"/>
                                        <p:tgtEl>
                                          <p:spTgt spid="37"/>
                                        </p:tgtEl>
                                      </p:cBhvr>
                                    </p:animEffect>
                                  </p:childTnLst>
                                </p:cTn>
                              </p:par>
                            </p:childTnLst>
                          </p:cTn>
                        </p:par>
                        <p:par>
                          <p:cTn id="69" fill="hold">
                            <p:stCondLst>
                              <p:cond delay="15000"/>
                            </p:stCondLst>
                            <p:childTnLst>
                              <p:par>
                                <p:cTn id="70" presetID="9" presetClass="exit" presetSubtype="0" fill="hold" grpId="1" nodeType="afterEffect">
                                  <p:stCondLst>
                                    <p:cond delay="1500"/>
                                  </p:stCondLst>
                                  <p:childTnLst>
                                    <p:animEffect transition="out" filter="dissolve">
                                      <p:cBhvr>
                                        <p:cTn id="71" dur="500"/>
                                        <p:tgtEl>
                                          <p:spTgt spid="37"/>
                                        </p:tgtEl>
                                      </p:cBhvr>
                                    </p:animEffect>
                                    <p:set>
                                      <p:cBhvr>
                                        <p:cTn id="72" dur="1" fill="hold">
                                          <p:stCondLst>
                                            <p:cond delay="499"/>
                                          </p:stCondLst>
                                        </p:cTn>
                                        <p:tgtEl>
                                          <p:spTgt spid="37"/>
                                        </p:tgtEl>
                                        <p:attrNameLst>
                                          <p:attrName>style.visibility</p:attrName>
                                        </p:attrNameLst>
                                      </p:cBhvr>
                                      <p:to>
                                        <p:strVal val="hidden"/>
                                      </p:to>
                                    </p:set>
                                  </p:childTnLst>
                                </p:cTn>
                              </p:par>
                              <p:par>
                                <p:cTn id="73" presetID="9" presetClass="exit" presetSubtype="0" fill="hold" grpId="0" nodeType="withEffect">
                                  <p:stCondLst>
                                    <p:cond delay="1500"/>
                                  </p:stCondLst>
                                  <p:childTnLst>
                                    <p:animEffect transition="out" filter="dissolve">
                                      <p:cBhvr>
                                        <p:cTn id="74" dur="500"/>
                                        <p:tgtEl>
                                          <p:spTgt spid="23"/>
                                        </p:tgtEl>
                                      </p:cBhvr>
                                    </p:animEffect>
                                    <p:set>
                                      <p:cBhvr>
                                        <p:cTn id="75" dur="1" fill="hold">
                                          <p:stCondLst>
                                            <p:cond delay="499"/>
                                          </p:stCondLst>
                                        </p:cTn>
                                        <p:tgtEl>
                                          <p:spTgt spid="23"/>
                                        </p:tgtEl>
                                        <p:attrNameLst>
                                          <p:attrName>style.visibility</p:attrName>
                                        </p:attrNameLst>
                                      </p:cBhvr>
                                      <p:to>
                                        <p:strVal val="hidden"/>
                                      </p:to>
                                    </p:set>
                                  </p:childTnLst>
                                </p:cTn>
                              </p:par>
                              <p:par>
                                <p:cTn id="76" presetID="9" presetClass="exit" presetSubtype="0" fill="hold" grpId="0" nodeType="withEffect">
                                  <p:stCondLst>
                                    <p:cond delay="1500"/>
                                  </p:stCondLst>
                                  <p:childTnLst>
                                    <p:animEffect transition="out" filter="dissolve">
                                      <p:cBhvr>
                                        <p:cTn id="77" dur="500"/>
                                        <p:tgtEl>
                                          <p:spTgt spid="21"/>
                                        </p:tgtEl>
                                      </p:cBhvr>
                                    </p:animEffect>
                                    <p:set>
                                      <p:cBhvr>
                                        <p:cTn id="78" dur="1" fill="hold">
                                          <p:stCondLst>
                                            <p:cond delay="499"/>
                                          </p:stCondLst>
                                        </p:cTn>
                                        <p:tgtEl>
                                          <p:spTgt spid="21"/>
                                        </p:tgtEl>
                                        <p:attrNameLst>
                                          <p:attrName>style.visibility</p:attrName>
                                        </p:attrNameLst>
                                      </p:cBhvr>
                                      <p:to>
                                        <p:strVal val="hidden"/>
                                      </p:to>
                                    </p:set>
                                  </p:childTnLst>
                                </p:cTn>
                              </p:par>
                              <p:par>
                                <p:cTn id="79" presetID="9" presetClass="exit" presetSubtype="0" fill="hold" grpId="2" nodeType="withEffect">
                                  <p:stCondLst>
                                    <p:cond delay="1500"/>
                                  </p:stCondLst>
                                  <p:childTnLst>
                                    <p:animEffect transition="out" filter="dissolve">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par>
                                <p:cTn id="82" presetID="9" presetClass="exit" presetSubtype="0" fill="hold" grpId="1" nodeType="withEffect">
                                  <p:stCondLst>
                                    <p:cond delay="1500"/>
                                  </p:stCondLst>
                                  <p:childTnLst>
                                    <p:animEffect transition="out" filter="dissolve">
                                      <p:cBhvr>
                                        <p:cTn id="83" dur="500"/>
                                        <p:tgtEl>
                                          <p:spTgt spid="18"/>
                                        </p:tgtEl>
                                      </p:cBhvr>
                                    </p:animEffect>
                                    <p:set>
                                      <p:cBhvr>
                                        <p:cTn id="84" dur="1" fill="hold">
                                          <p:stCondLst>
                                            <p:cond delay="499"/>
                                          </p:stCondLst>
                                        </p:cTn>
                                        <p:tgtEl>
                                          <p:spTgt spid="18"/>
                                        </p:tgtEl>
                                        <p:attrNameLst>
                                          <p:attrName>style.visibility</p:attrName>
                                        </p:attrNameLst>
                                      </p:cBhvr>
                                      <p:to>
                                        <p:strVal val="hidden"/>
                                      </p:to>
                                    </p:set>
                                  </p:childTnLst>
                                </p:cTn>
                              </p:par>
                            </p:childTnLst>
                          </p:cTn>
                        </p:par>
                        <p:par>
                          <p:cTn id="85" fill="hold">
                            <p:stCondLst>
                              <p:cond delay="17000"/>
                            </p:stCondLst>
                            <p:childTnLst>
                              <p:par>
                                <p:cTn id="86" presetID="63" presetClass="path" presetSubtype="0" accel="50000" decel="50000" fill="hold" grpId="0" nodeType="afterEffect">
                                  <p:stCondLst>
                                    <p:cond delay="0"/>
                                  </p:stCondLst>
                                  <p:childTnLst>
                                    <p:animMotion origin="layout" path="M -2.77778E-7 -1.79191E-6 L 0.56684 -0.00508 " pathEditMode="relative" rAng="0" ptsTypes="AA">
                                      <p:cBhvr>
                                        <p:cTn id="87" dur="2000" fill="hold"/>
                                        <p:tgtEl>
                                          <p:spTgt spid="24"/>
                                        </p:tgtEl>
                                        <p:attrNameLst>
                                          <p:attrName>ppt_x</p:attrName>
                                          <p:attrName>ppt_y</p:attrName>
                                        </p:attrNameLst>
                                      </p:cBhvr>
                                      <p:rCtr x="283" y="-3"/>
                                    </p:animMotion>
                                  </p:childTnLst>
                                </p:cTn>
                              </p:par>
                            </p:childTnLst>
                          </p:cTn>
                        </p:par>
                        <p:par>
                          <p:cTn id="88" fill="hold">
                            <p:stCondLst>
                              <p:cond delay="19000"/>
                            </p:stCondLst>
                            <p:childTnLst>
                              <p:par>
                                <p:cTn id="89" presetID="22" presetClass="entr" presetSubtype="4" fill="hold"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down)">
                                      <p:cBhvr>
                                        <p:cTn id="91" dur="500"/>
                                        <p:tgtEl>
                                          <p:spTgt spid="42"/>
                                        </p:tgtEl>
                                      </p:cBhvr>
                                    </p:animEffect>
                                  </p:childTnLst>
                                </p:cTn>
                              </p:par>
                            </p:childTnLst>
                          </p:cTn>
                        </p:par>
                        <p:par>
                          <p:cTn id="92" fill="hold">
                            <p:stCondLst>
                              <p:cond delay="19500"/>
                            </p:stCondLst>
                            <p:childTnLst>
                              <p:par>
                                <p:cTn id="93" presetID="49" presetClass="path" presetSubtype="0" accel="50000" decel="50000" fill="hold" nodeType="afterEffect">
                                  <p:stCondLst>
                                    <p:cond delay="0"/>
                                  </p:stCondLst>
                                  <p:childTnLst>
                                    <p:animMotion origin="layout" path="M 4.44444E-6 1.15607E-7 L 0.12604 0.17295 " pathEditMode="relative" rAng="0" ptsTypes="AA">
                                      <p:cBhvr>
                                        <p:cTn id="94" dur="2000" fill="hold"/>
                                        <p:tgtEl>
                                          <p:spTgt spid="42"/>
                                        </p:tgtEl>
                                        <p:attrNameLst>
                                          <p:attrName>ppt_x</p:attrName>
                                          <p:attrName>ppt_y</p:attrName>
                                        </p:attrNameLst>
                                      </p:cBhvr>
                                      <p:rCtr x="63" y="86"/>
                                    </p:animMotion>
                                  </p:childTnLst>
                                </p:cTn>
                              </p:par>
                            </p:childTnLst>
                          </p:cTn>
                        </p:par>
                        <p:par>
                          <p:cTn id="95" fill="hold">
                            <p:stCondLst>
                              <p:cond delay="21500"/>
                            </p:stCondLst>
                            <p:childTnLst>
                              <p:par>
                                <p:cTn id="96" presetID="9" presetClass="exit" presetSubtype="0" fill="hold" nodeType="afterEffect">
                                  <p:stCondLst>
                                    <p:cond delay="0"/>
                                  </p:stCondLst>
                                  <p:childTnLst>
                                    <p:animEffect transition="out" filter="dissolve">
                                      <p:cBhvr>
                                        <p:cTn id="97" dur="500"/>
                                        <p:tgtEl>
                                          <p:spTgt spid="42"/>
                                        </p:tgtEl>
                                      </p:cBhvr>
                                    </p:animEffect>
                                    <p:set>
                                      <p:cBhvr>
                                        <p:cTn id="98" dur="1" fill="hold">
                                          <p:stCondLst>
                                            <p:cond delay="499"/>
                                          </p:stCondLst>
                                        </p:cTn>
                                        <p:tgtEl>
                                          <p:spTgt spid="42"/>
                                        </p:tgtEl>
                                        <p:attrNameLst>
                                          <p:attrName>style.visibility</p:attrName>
                                        </p:attrNameLst>
                                      </p:cBhvr>
                                      <p:to>
                                        <p:strVal val="hidden"/>
                                      </p:to>
                                    </p:set>
                                  </p:childTnLst>
                                </p:cTn>
                              </p:par>
                            </p:childTnLst>
                          </p:cTn>
                        </p:par>
                        <p:par>
                          <p:cTn id="99" fill="hold">
                            <p:stCondLst>
                              <p:cond delay="22000"/>
                            </p:stCondLst>
                            <p:childTnLst>
                              <p:par>
                                <p:cTn id="100" presetID="22" presetClass="entr" presetSubtype="4"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down)">
                                      <p:cBhvr>
                                        <p:cTn id="102" dur="500"/>
                                        <p:tgtEl>
                                          <p:spTgt spid="40"/>
                                        </p:tgtEl>
                                      </p:cBhvr>
                                    </p:animEffect>
                                  </p:childTnLst>
                                </p:cTn>
                              </p:par>
                            </p:childTnLst>
                          </p:cTn>
                        </p:par>
                        <p:par>
                          <p:cTn id="103" fill="hold">
                            <p:stCondLst>
                              <p:cond delay="22500"/>
                            </p:stCondLst>
                            <p:childTnLst>
                              <p:par>
                                <p:cTn id="104" presetID="9" presetClass="exit" presetSubtype="0" fill="hold" grpId="1" nodeType="afterEffect">
                                  <p:stCondLst>
                                    <p:cond delay="1500"/>
                                  </p:stCondLst>
                                  <p:childTnLst>
                                    <p:animEffect transition="out" filter="dissolve">
                                      <p:cBhvr>
                                        <p:cTn id="105" dur="500"/>
                                        <p:tgtEl>
                                          <p:spTgt spid="40"/>
                                        </p:tgtEl>
                                      </p:cBhvr>
                                    </p:animEffect>
                                    <p:set>
                                      <p:cBhvr>
                                        <p:cTn id="106" dur="1" fill="hold">
                                          <p:stCondLst>
                                            <p:cond delay="499"/>
                                          </p:stCondLst>
                                        </p:cTn>
                                        <p:tgtEl>
                                          <p:spTgt spid="40"/>
                                        </p:tgtEl>
                                        <p:attrNameLst>
                                          <p:attrName>style.visibility</p:attrName>
                                        </p:attrNameLst>
                                      </p:cBhvr>
                                      <p:to>
                                        <p:strVal val="hidden"/>
                                      </p:to>
                                    </p:set>
                                  </p:childTnLst>
                                </p:cTn>
                              </p:par>
                            </p:childTnLst>
                          </p:cTn>
                        </p:par>
                        <p:par>
                          <p:cTn id="107" fill="hold">
                            <p:stCondLst>
                              <p:cond delay="24500"/>
                            </p:stCondLst>
                            <p:childTnLst>
                              <p:par>
                                <p:cTn id="108" presetID="9" presetClass="exit" presetSubtype="0" fill="hold" grpId="1" nodeType="afterEffect">
                                  <p:stCondLst>
                                    <p:cond delay="0"/>
                                  </p:stCondLst>
                                  <p:childTnLst>
                                    <p:animEffect transition="out" filter="dissolve">
                                      <p:cBhvr>
                                        <p:cTn id="109" dur="500"/>
                                        <p:tgtEl>
                                          <p:spTgt spid="24"/>
                                        </p:tgtEl>
                                      </p:cBhvr>
                                    </p:animEffect>
                                    <p:set>
                                      <p:cBhvr>
                                        <p:cTn id="110" dur="1" fill="hold">
                                          <p:stCondLst>
                                            <p:cond delay="499"/>
                                          </p:stCondLst>
                                        </p:cTn>
                                        <p:tgtEl>
                                          <p:spTgt spid="24"/>
                                        </p:tgtEl>
                                        <p:attrNameLst>
                                          <p:attrName>style.visibility</p:attrName>
                                        </p:attrNameLst>
                                      </p:cBhvr>
                                      <p:to>
                                        <p:strVal val="hidden"/>
                                      </p:to>
                                    </p:set>
                                  </p:childTnLst>
                                </p:cTn>
                              </p:par>
                            </p:childTnLst>
                          </p:cTn>
                        </p:par>
                        <p:par>
                          <p:cTn id="111" fill="hold">
                            <p:stCondLst>
                              <p:cond delay="25000"/>
                            </p:stCondLst>
                            <p:childTnLst>
                              <p:par>
                                <p:cTn id="112" presetID="22" presetClass="entr" presetSubtype="4" fill="hold" grpId="0" nodeType="afterEffect">
                                  <p:stCondLst>
                                    <p:cond delay="0"/>
                                  </p:stCondLst>
                                  <p:childTnLst>
                                    <p:set>
                                      <p:cBhvr>
                                        <p:cTn id="113" dur="1" fill="hold">
                                          <p:stCondLst>
                                            <p:cond delay="0"/>
                                          </p:stCondLst>
                                        </p:cTn>
                                        <p:tgtEl>
                                          <p:spTgt spid="32"/>
                                        </p:tgtEl>
                                        <p:attrNameLst>
                                          <p:attrName>style.visibility</p:attrName>
                                        </p:attrNameLst>
                                      </p:cBhvr>
                                      <p:to>
                                        <p:strVal val="visible"/>
                                      </p:to>
                                    </p:set>
                                    <p:animEffect transition="in" filter="wipe(down)">
                                      <p:cBhvr>
                                        <p:cTn id="114" dur="500"/>
                                        <p:tgtEl>
                                          <p:spTgt spid="32"/>
                                        </p:tgtEl>
                                      </p:cBhvr>
                                    </p:animEffect>
                                  </p:childTnLst>
                                </p:cTn>
                              </p:par>
                            </p:childTnLst>
                          </p:cTn>
                        </p:par>
                        <p:par>
                          <p:cTn id="115" fill="hold">
                            <p:stCondLst>
                              <p:cond delay="25500"/>
                            </p:stCondLst>
                            <p:childTnLst>
                              <p:par>
                                <p:cTn id="116" presetID="22" presetClass="entr" presetSubtype="4" fill="hold" grpId="0" nodeType="after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down)">
                                      <p:cBhvr>
                                        <p:cTn id="118" dur="500"/>
                                        <p:tgtEl>
                                          <p:spTgt spid="33"/>
                                        </p:tgtEl>
                                      </p:cBhvr>
                                    </p:animEffect>
                                  </p:childTnLst>
                                </p:cTn>
                              </p:par>
                            </p:childTnLst>
                          </p:cTn>
                        </p:par>
                        <p:par>
                          <p:cTn id="119" fill="hold">
                            <p:stCondLst>
                              <p:cond delay="26000"/>
                            </p:stCondLst>
                            <p:childTnLst>
                              <p:par>
                                <p:cTn id="120" presetID="22" presetClass="entr" presetSubtype="4"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down)">
                                      <p:cBhvr>
                                        <p:cTn id="122" dur="500"/>
                                        <p:tgtEl>
                                          <p:spTgt spid="34"/>
                                        </p:tgtEl>
                                      </p:cBhvr>
                                    </p:animEffect>
                                  </p:childTnLst>
                                </p:cTn>
                              </p:par>
                            </p:childTnLst>
                          </p:cTn>
                        </p:par>
                        <p:par>
                          <p:cTn id="123" fill="hold">
                            <p:stCondLst>
                              <p:cond delay="26500"/>
                            </p:stCondLst>
                            <p:childTnLst>
                              <p:par>
                                <p:cTn id="124" presetID="22" presetClass="entr" presetSubtype="4"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wipe(down)">
                                      <p:cBhvr>
                                        <p:cTn id="126" dur="500"/>
                                        <p:tgtEl>
                                          <p:spTgt spid="35"/>
                                        </p:tgtEl>
                                      </p:cBhvr>
                                    </p:animEffect>
                                  </p:childTnLst>
                                </p:cTn>
                              </p:par>
                            </p:childTnLst>
                          </p:cTn>
                        </p:par>
                        <p:par>
                          <p:cTn id="127" fill="hold">
                            <p:stCondLst>
                              <p:cond delay="27000"/>
                            </p:stCondLst>
                            <p:childTnLst>
                              <p:par>
                                <p:cTn id="128" presetID="22" presetClass="entr" presetSubtype="4" fill="hold" grpId="0" nodeType="afterEffect">
                                  <p:stCondLst>
                                    <p:cond delay="0"/>
                                  </p:stCondLst>
                                  <p:childTnLst>
                                    <p:set>
                                      <p:cBhvr>
                                        <p:cTn id="129" dur="1" fill="hold">
                                          <p:stCondLst>
                                            <p:cond delay="0"/>
                                          </p:stCondLst>
                                        </p:cTn>
                                        <p:tgtEl>
                                          <p:spTgt spid="38">
                                            <p:txEl>
                                              <p:pRg st="0" end="0"/>
                                            </p:txEl>
                                          </p:spTgt>
                                        </p:tgtEl>
                                        <p:attrNameLst>
                                          <p:attrName>style.visibility</p:attrName>
                                        </p:attrNameLst>
                                      </p:cBhvr>
                                      <p:to>
                                        <p:strVal val="visible"/>
                                      </p:to>
                                    </p:set>
                                    <p:animEffect transition="in" filter="wipe(down)">
                                      <p:cBhvr>
                                        <p:cTn id="130" dur="500"/>
                                        <p:tgtEl>
                                          <p:spTgt spid="38">
                                            <p:txEl>
                                              <p:pRg st="0" end="0"/>
                                            </p:txEl>
                                          </p:spTgt>
                                        </p:tgtEl>
                                      </p:cBhvr>
                                    </p:animEffect>
                                  </p:childTnLst>
                                </p:cTn>
                              </p:par>
                            </p:childTnLst>
                          </p:cTn>
                        </p:par>
                        <p:par>
                          <p:cTn id="131" fill="hold">
                            <p:stCondLst>
                              <p:cond delay="27500"/>
                            </p:stCondLst>
                            <p:childTnLst>
                              <p:par>
                                <p:cTn id="132" presetID="9" presetClass="exit" presetSubtype="0" fill="hold" grpId="1" nodeType="afterEffect">
                                  <p:stCondLst>
                                    <p:cond delay="0"/>
                                  </p:stCondLst>
                                  <p:childTnLst>
                                    <p:animEffect transition="out" filter="dissolve">
                                      <p:cBhvr>
                                        <p:cTn id="133" dur="500"/>
                                        <p:tgtEl>
                                          <p:spTgt spid="33"/>
                                        </p:tgtEl>
                                      </p:cBhvr>
                                    </p:animEffect>
                                    <p:set>
                                      <p:cBhvr>
                                        <p:cTn id="134" dur="1" fill="hold">
                                          <p:stCondLst>
                                            <p:cond delay="499"/>
                                          </p:stCondLst>
                                        </p:cTn>
                                        <p:tgtEl>
                                          <p:spTgt spid="33"/>
                                        </p:tgtEl>
                                        <p:attrNameLst>
                                          <p:attrName>style.visibility</p:attrName>
                                        </p:attrNameLst>
                                      </p:cBhvr>
                                      <p:to>
                                        <p:strVal val="hidden"/>
                                      </p:to>
                                    </p:set>
                                  </p:childTnLst>
                                </p:cTn>
                              </p:par>
                            </p:childTnLst>
                          </p:cTn>
                        </p:par>
                        <p:par>
                          <p:cTn id="135" fill="hold">
                            <p:stCondLst>
                              <p:cond delay="28000"/>
                            </p:stCondLst>
                            <p:childTnLst>
                              <p:par>
                                <p:cTn id="136" presetID="9" presetClass="exit" presetSubtype="0" fill="hold" grpId="1" nodeType="afterEffect">
                                  <p:stCondLst>
                                    <p:cond delay="0"/>
                                  </p:stCondLst>
                                  <p:childTnLst>
                                    <p:animEffect transition="out" filter="dissolve">
                                      <p:cBhvr>
                                        <p:cTn id="137" dur="500"/>
                                        <p:tgtEl>
                                          <p:spTgt spid="34"/>
                                        </p:tgtEl>
                                      </p:cBhvr>
                                    </p:animEffect>
                                    <p:set>
                                      <p:cBhvr>
                                        <p:cTn id="138" dur="1" fill="hold">
                                          <p:stCondLst>
                                            <p:cond delay="499"/>
                                          </p:stCondLst>
                                        </p:cTn>
                                        <p:tgtEl>
                                          <p:spTgt spid="34"/>
                                        </p:tgtEl>
                                        <p:attrNameLst>
                                          <p:attrName>style.visibility</p:attrName>
                                        </p:attrNameLst>
                                      </p:cBhvr>
                                      <p:to>
                                        <p:strVal val="hidden"/>
                                      </p:to>
                                    </p:set>
                                  </p:childTnLst>
                                </p:cTn>
                              </p:par>
                            </p:childTnLst>
                          </p:cTn>
                        </p:par>
                        <p:par>
                          <p:cTn id="139" fill="hold">
                            <p:stCondLst>
                              <p:cond delay="28500"/>
                            </p:stCondLst>
                            <p:childTnLst>
                              <p:par>
                                <p:cTn id="140" presetID="9" presetClass="exit" presetSubtype="0" fill="hold" grpId="1" nodeType="afterEffect">
                                  <p:stCondLst>
                                    <p:cond delay="0"/>
                                  </p:stCondLst>
                                  <p:childTnLst>
                                    <p:animEffect transition="out" filter="dissolve">
                                      <p:cBhvr>
                                        <p:cTn id="141" dur="500"/>
                                        <p:tgtEl>
                                          <p:spTgt spid="35"/>
                                        </p:tgtEl>
                                      </p:cBhvr>
                                    </p:animEffect>
                                    <p:set>
                                      <p:cBhvr>
                                        <p:cTn id="142" dur="1" fill="hold">
                                          <p:stCondLst>
                                            <p:cond delay="499"/>
                                          </p:stCondLst>
                                        </p:cTn>
                                        <p:tgtEl>
                                          <p:spTgt spid="35"/>
                                        </p:tgtEl>
                                        <p:attrNameLst>
                                          <p:attrName>style.visibility</p:attrName>
                                        </p:attrNameLst>
                                      </p:cBhvr>
                                      <p:to>
                                        <p:strVal val="hidden"/>
                                      </p:to>
                                    </p:set>
                                  </p:childTnLst>
                                </p:cTn>
                              </p:par>
                            </p:childTnLst>
                          </p:cTn>
                        </p:par>
                        <p:par>
                          <p:cTn id="143" fill="hold">
                            <p:stCondLst>
                              <p:cond delay="29000"/>
                            </p:stCondLst>
                            <p:childTnLst>
                              <p:par>
                                <p:cTn id="144" presetID="9" presetClass="exit" presetSubtype="0" fill="hold" grpId="1" nodeType="afterEffect">
                                  <p:stCondLst>
                                    <p:cond delay="0"/>
                                  </p:stCondLst>
                                  <p:childTnLst>
                                    <p:animEffect transition="out" filter="dissolve">
                                      <p:cBhvr>
                                        <p:cTn id="145" dur="500"/>
                                        <p:tgtEl>
                                          <p:spTgt spid="32"/>
                                        </p:tgtEl>
                                      </p:cBhvr>
                                    </p:animEffect>
                                    <p:set>
                                      <p:cBhvr>
                                        <p:cTn id="146" dur="1" fill="hold">
                                          <p:stCondLst>
                                            <p:cond delay="499"/>
                                          </p:stCondLst>
                                        </p:cTn>
                                        <p:tgtEl>
                                          <p:spTgt spid="32"/>
                                        </p:tgtEl>
                                        <p:attrNameLst>
                                          <p:attrName>style.visibility</p:attrName>
                                        </p:attrNameLst>
                                      </p:cBhvr>
                                      <p:to>
                                        <p:strVal val="hidden"/>
                                      </p:to>
                                    </p:set>
                                  </p:childTnLst>
                                </p:cTn>
                              </p:par>
                              <p:par>
                                <p:cTn id="147" presetID="9" presetClass="exit" presetSubtype="0" fill="hold" grpId="1" nodeType="withEffect">
                                  <p:stCondLst>
                                    <p:cond delay="0"/>
                                  </p:stCondLst>
                                  <p:childTnLst>
                                    <p:animEffect transition="out" filter="dissolve">
                                      <p:cBhvr>
                                        <p:cTn id="148" dur="500"/>
                                        <p:tgtEl>
                                          <p:spTgt spid="38">
                                            <p:txEl>
                                              <p:pRg st="0" end="0"/>
                                            </p:txEl>
                                          </p:spTgt>
                                        </p:tgtEl>
                                      </p:cBhvr>
                                    </p:animEffect>
                                    <p:set>
                                      <p:cBhvr>
                                        <p:cTn id="149" dur="1" fill="hold">
                                          <p:stCondLst>
                                            <p:cond delay="499"/>
                                          </p:stCondLst>
                                        </p:cTn>
                                        <p:tgtEl>
                                          <p:spTgt spid="38">
                                            <p:txEl>
                                              <p:pRg st="0" end="0"/>
                                            </p:txEl>
                                          </p:spTgt>
                                        </p:tgtEl>
                                        <p:attrNameLst>
                                          <p:attrName>style.visibility</p:attrName>
                                        </p:attrNameLst>
                                      </p:cBhvr>
                                      <p:to>
                                        <p:strVal val="hidden"/>
                                      </p:to>
                                    </p:set>
                                  </p:childTnLst>
                                </p:cTn>
                              </p:par>
                            </p:childTnLst>
                          </p:cTn>
                        </p:par>
                        <p:par>
                          <p:cTn id="150" fill="hold">
                            <p:stCondLst>
                              <p:cond delay="29500"/>
                            </p:stCondLst>
                            <p:childTnLst>
                              <p:par>
                                <p:cTn id="151" presetID="53" presetClass="entr" presetSubtype="0" fill="hold" nodeType="afterEffect">
                                  <p:stCondLst>
                                    <p:cond delay="0"/>
                                  </p:stCondLst>
                                  <p:childTnLst>
                                    <p:set>
                                      <p:cBhvr>
                                        <p:cTn id="152" dur="1" fill="hold">
                                          <p:stCondLst>
                                            <p:cond delay="0"/>
                                          </p:stCondLst>
                                        </p:cTn>
                                        <p:tgtEl>
                                          <p:spTgt spid="1026"/>
                                        </p:tgtEl>
                                        <p:attrNameLst>
                                          <p:attrName>style.visibility</p:attrName>
                                        </p:attrNameLst>
                                      </p:cBhvr>
                                      <p:to>
                                        <p:strVal val="visible"/>
                                      </p:to>
                                    </p:set>
                                    <p:anim calcmode="lin" valueType="num">
                                      <p:cBhvr>
                                        <p:cTn id="153" dur="500" fill="hold"/>
                                        <p:tgtEl>
                                          <p:spTgt spid="1026"/>
                                        </p:tgtEl>
                                        <p:attrNameLst>
                                          <p:attrName>ppt_w</p:attrName>
                                        </p:attrNameLst>
                                      </p:cBhvr>
                                      <p:tavLst>
                                        <p:tav tm="0">
                                          <p:val>
                                            <p:fltVal val="0"/>
                                          </p:val>
                                        </p:tav>
                                        <p:tav tm="100000">
                                          <p:val>
                                            <p:strVal val="#ppt_w"/>
                                          </p:val>
                                        </p:tav>
                                      </p:tavLst>
                                    </p:anim>
                                    <p:anim calcmode="lin" valueType="num">
                                      <p:cBhvr>
                                        <p:cTn id="154" dur="500" fill="hold"/>
                                        <p:tgtEl>
                                          <p:spTgt spid="1026"/>
                                        </p:tgtEl>
                                        <p:attrNameLst>
                                          <p:attrName>ppt_h</p:attrName>
                                        </p:attrNameLst>
                                      </p:cBhvr>
                                      <p:tavLst>
                                        <p:tav tm="0">
                                          <p:val>
                                            <p:fltVal val="0"/>
                                          </p:val>
                                        </p:tav>
                                        <p:tav tm="100000">
                                          <p:val>
                                            <p:strVal val="#ppt_h"/>
                                          </p:val>
                                        </p:tav>
                                      </p:tavLst>
                                    </p:anim>
                                    <p:animEffect transition="in" filter="fade">
                                      <p:cBhvr>
                                        <p:cTn id="15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8" grpId="3" animBg="1"/>
      <p:bldP spid="18" grpId="0" animBg="1"/>
      <p:bldP spid="18" grpId="1" animBg="1"/>
      <p:bldP spid="20" grpId="1" animBg="1"/>
      <p:bldP spid="20" grpId="2" animBg="1"/>
      <p:bldP spid="21" grpId="0" animBg="1"/>
      <p:bldP spid="23" grpId="0" animBg="1"/>
      <p:bldP spid="24" grpId="0" animBg="1"/>
      <p:bldP spid="24" grpId="1" animBg="1"/>
      <p:bldP spid="32" grpId="0" animBg="1"/>
      <p:bldP spid="32" grpId="1" animBg="1"/>
      <p:bldP spid="33" grpId="0" animBg="1"/>
      <p:bldP spid="33" grpId="1" animBg="1"/>
      <p:bldP spid="34" grpId="0" animBg="1"/>
      <p:bldP spid="34" grpId="1" animBg="1"/>
      <p:bldP spid="35" grpId="0" animBg="1"/>
      <p:bldP spid="35" grpId="1" animBg="1"/>
      <p:bldP spid="37" grpId="0"/>
      <p:bldP spid="37" grpId="1"/>
      <p:bldP spid="38" grpId="0" build="p"/>
      <p:bldP spid="38" grpId="1" build="p"/>
      <p:bldP spid="39" grpId="0"/>
      <p:bldP spid="39" grpId="1"/>
      <p:bldP spid="40" grpId="0"/>
      <p:bldP spid="40"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a:bodyPr>
          <a:lstStyle/>
          <a:p>
            <a:r>
              <a:rPr lang="ru-RU" sz="6000" b="1" dirty="0" smtClean="0">
                <a:solidFill>
                  <a:srgbClr val="7030A0"/>
                </a:solidFill>
              </a:rPr>
              <a:t>Режим реки</a:t>
            </a:r>
            <a:endParaRPr lang="ru-RU" sz="6000" b="1" dirty="0">
              <a:solidFill>
                <a:srgbClr val="7030A0"/>
              </a:solidFill>
            </a:endParaRPr>
          </a:p>
        </p:txBody>
      </p:sp>
      <p:pic>
        <p:nvPicPr>
          <p:cNvPr id="3" name="Picture 20"/>
          <p:cNvPicPr>
            <a:picLocks noGrp="1" noChangeAspect="1" noChangeArrowheads="1"/>
          </p:cNvPicPr>
          <p:nvPr>
            <p:ph sz="quarter" idx="4294967295"/>
          </p:nvPr>
        </p:nvPicPr>
        <p:blipFill>
          <a:blip r:embed="rId3" cstate="email"/>
          <a:srcRect/>
          <a:stretch>
            <a:fillRect/>
          </a:stretch>
        </p:blipFill>
        <p:spPr>
          <a:xfrm>
            <a:off x="228600" y="1447800"/>
            <a:ext cx="3667125" cy="3644900"/>
          </a:xfrm>
          <a:prstGeom prst="rect">
            <a:avLst/>
          </a:prstGeom>
          <a:ln w="76200">
            <a:solidFill>
              <a:schemeClr val="bg1"/>
            </a:solidFill>
          </a:ln>
        </p:spPr>
      </p:pic>
      <p:pic>
        <p:nvPicPr>
          <p:cNvPr id="4" name="Picture 21"/>
          <p:cNvPicPr>
            <a:picLocks noChangeAspect="1" noChangeArrowheads="1"/>
          </p:cNvPicPr>
          <p:nvPr/>
        </p:nvPicPr>
        <p:blipFill>
          <a:blip r:embed="rId4" cstate="email"/>
          <a:srcRect/>
          <a:stretch>
            <a:fillRect/>
          </a:stretch>
        </p:blipFill>
        <p:spPr bwMode="auto">
          <a:xfrm>
            <a:off x="4283968" y="1340768"/>
            <a:ext cx="4419600" cy="2286000"/>
          </a:xfrm>
          <a:prstGeom prst="rect">
            <a:avLst/>
          </a:prstGeom>
          <a:noFill/>
          <a:ln w="76200">
            <a:solidFill>
              <a:schemeClr val="bg1"/>
            </a:solidFill>
            <a:miter lim="800000"/>
            <a:headEnd/>
            <a:tailEnd/>
          </a:ln>
          <a:effectLst/>
        </p:spPr>
      </p:pic>
      <p:pic>
        <p:nvPicPr>
          <p:cNvPr id="5" name="Picture 22"/>
          <p:cNvPicPr>
            <a:picLocks noGrp="1" noChangeAspect="1" noChangeArrowheads="1"/>
          </p:cNvPicPr>
          <p:nvPr>
            <p:ph sz="quarter" idx="4294967295"/>
          </p:nvPr>
        </p:nvPicPr>
        <p:blipFill>
          <a:blip r:embed="rId5" cstate="email"/>
          <a:srcRect/>
          <a:stretch>
            <a:fillRect/>
          </a:stretch>
        </p:blipFill>
        <p:spPr>
          <a:xfrm>
            <a:off x="4283968" y="4005064"/>
            <a:ext cx="4419600" cy="2438400"/>
          </a:xfrm>
          <a:prstGeom prst="rect">
            <a:avLst/>
          </a:prstGeom>
          <a:ln w="76200">
            <a:solidFill>
              <a:schemeClr val="bg1"/>
            </a:solidFill>
          </a:ln>
        </p:spPr>
      </p:pic>
      <p:sp>
        <p:nvSpPr>
          <p:cNvPr id="6" name="Прямоугольник 5"/>
          <p:cNvSpPr/>
          <p:nvPr/>
        </p:nvSpPr>
        <p:spPr>
          <a:xfrm>
            <a:off x="251520" y="1484784"/>
            <a:ext cx="3672408" cy="360040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FF0000"/>
                </a:solidFill>
              </a:rPr>
              <a:t>Половодье</a:t>
            </a:r>
            <a:r>
              <a:rPr lang="ru-RU" sz="3200" b="1" dirty="0" smtClean="0">
                <a:solidFill>
                  <a:srgbClr val="7030A0"/>
                </a:solidFill>
              </a:rPr>
              <a:t> – это продолжительный подъем воды в реке, вызванный таяньем снега</a:t>
            </a:r>
            <a:endParaRPr lang="ru-RU" sz="3200" b="1" dirty="0">
              <a:solidFill>
                <a:srgbClr val="7030A0"/>
              </a:solidFill>
            </a:endParaRPr>
          </a:p>
        </p:txBody>
      </p:sp>
      <p:sp>
        <p:nvSpPr>
          <p:cNvPr id="7" name="Прямоугольник 6"/>
          <p:cNvSpPr/>
          <p:nvPr/>
        </p:nvSpPr>
        <p:spPr>
          <a:xfrm>
            <a:off x="4283968" y="1340768"/>
            <a:ext cx="4464496" cy="230425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FF0000"/>
                </a:solidFill>
              </a:rPr>
              <a:t>Межень</a:t>
            </a:r>
            <a:r>
              <a:rPr lang="ru-RU" sz="3200" b="1" dirty="0" smtClean="0">
                <a:solidFill>
                  <a:srgbClr val="7030A0"/>
                </a:solidFill>
              </a:rPr>
              <a:t> – падение уровня воды в реке</a:t>
            </a:r>
            <a:endParaRPr lang="ru-RU" sz="3200" b="1" dirty="0">
              <a:solidFill>
                <a:srgbClr val="7030A0"/>
              </a:solidFill>
            </a:endParaRPr>
          </a:p>
        </p:txBody>
      </p:sp>
      <p:sp>
        <p:nvSpPr>
          <p:cNvPr id="8" name="Прямоугольник 7"/>
          <p:cNvSpPr/>
          <p:nvPr/>
        </p:nvSpPr>
        <p:spPr>
          <a:xfrm>
            <a:off x="4283968" y="4005064"/>
            <a:ext cx="4464496" cy="244827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FF0000"/>
                </a:solidFill>
              </a:rPr>
              <a:t>Паводок</a:t>
            </a:r>
            <a:r>
              <a:rPr lang="ru-RU" sz="3200" b="1" dirty="0" smtClean="0">
                <a:solidFill>
                  <a:srgbClr val="7030A0"/>
                </a:solidFill>
              </a:rPr>
              <a:t> – кратковременный подъем воды в реке</a:t>
            </a:r>
            <a:endParaRPr lang="ru-RU" sz="3200" b="1" dirty="0">
              <a:solidFill>
                <a:srgbClr val="7030A0"/>
              </a:solidFill>
            </a:endParaRPr>
          </a:p>
        </p:txBody>
      </p:sp>
      <p:sp>
        <p:nvSpPr>
          <p:cNvPr id="10" name="Управляющая кнопка: назад 9">
            <a:hlinkClick r:id="rId6" action="ppaction://hlinksldjump" highlightClick="1"/>
          </p:cNvPr>
          <p:cNvSpPr/>
          <p:nvPr/>
        </p:nvSpPr>
        <p:spPr>
          <a:xfrm>
            <a:off x="4283968" y="6453336"/>
            <a:ext cx="792088" cy="404664"/>
          </a:xfrm>
          <a:prstGeom prst="actionButtonBackPrevious">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Rivers3.wav">
            <a:hlinkClick r:id="" action="ppaction://media"/>
          </p:cNvPr>
          <p:cNvPicPr>
            <a:picLocks noRot="1" noChangeAspect="1"/>
          </p:cNvPicPr>
          <p:nvPr>
            <a:audioFile r:link="rId1"/>
          </p:nvPr>
        </p:nvPicPr>
        <p:blipFill>
          <a:blip r:embed="rId7" cstate="email"/>
          <a:stretch>
            <a:fillRect/>
          </a:stretch>
        </p:blipFill>
        <p:spPr>
          <a:xfrm>
            <a:off x="179512" y="6553200"/>
            <a:ext cx="304800" cy="304800"/>
          </a:xfrm>
          <a:prstGeom prst="rect">
            <a:avLst/>
          </a:prstGeom>
        </p:spPr>
      </p:pic>
      <p:sp>
        <p:nvSpPr>
          <p:cNvPr id="13" name="Прямоугольник 12"/>
          <p:cNvSpPr/>
          <p:nvPr/>
        </p:nvSpPr>
        <p:spPr>
          <a:xfrm>
            <a:off x="1043608" y="5229200"/>
            <a:ext cx="1343509" cy="369332"/>
          </a:xfrm>
          <a:prstGeom prst="rect">
            <a:avLst/>
          </a:prstGeom>
        </p:spPr>
        <p:txBody>
          <a:bodyPr wrap="none">
            <a:spAutoFit/>
          </a:bodyPr>
          <a:lstStyle/>
          <a:p>
            <a:r>
              <a:rPr lang="ru-RU" b="1" dirty="0" smtClean="0">
                <a:solidFill>
                  <a:srgbClr val="FF0000"/>
                </a:solidFill>
              </a:rPr>
              <a:t>Половодье</a:t>
            </a:r>
            <a:r>
              <a:rPr lang="ru-RU" b="1" dirty="0" smtClean="0">
                <a:solidFill>
                  <a:srgbClr val="7030A0"/>
                </a:solidFill>
              </a:rPr>
              <a:t> </a:t>
            </a:r>
            <a:endParaRPr lang="ru-RU" dirty="0"/>
          </a:p>
        </p:txBody>
      </p:sp>
      <p:sp>
        <p:nvSpPr>
          <p:cNvPr id="15" name="Прямоугольник 14"/>
          <p:cNvSpPr/>
          <p:nvPr/>
        </p:nvSpPr>
        <p:spPr>
          <a:xfrm>
            <a:off x="5868144" y="3573016"/>
            <a:ext cx="1020857" cy="369332"/>
          </a:xfrm>
          <a:prstGeom prst="rect">
            <a:avLst/>
          </a:prstGeom>
        </p:spPr>
        <p:txBody>
          <a:bodyPr wrap="none">
            <a:spAutoFit/>
          </a:bodyPr>
          <a:lstStyle/>
          <a:p>
            <a:r>
              <a:rPr lang="ru-RU" b="1" dirty="0" smtClean="0">
                <a:solidFill>
                  <a:srgbClr val="FF0000"/>
                </a:solidFill>
              </a:rPr>
              <a:t>Межень</a:t>
            </a:r>
            <a:endParaRPr lang="ru-RU" dirty="0"/>
          </a:p>
        </p:txBody>
      </p:sp>
      <p:sp>
        <p:nvSpPr>
          <p:cNvPr id="16" name="Прямоугольник 15"/>
          <p:cNvSpPr/>
          <p:nvPr/>
        </p:nvSpPr>
        <p:spPr>
          <a:xfrm>
            <a:off x="6084168" y="6488668"/>
            <a:ext cx="1098378" cy="369332"/>
          </a:xfrm>
          <a:prstGeom prst="rect">
            <a:avLst/>
          </a:prstGeom>
        </p:spPr>
        <p:txBody>
          <a:bodyPr wrap="none">
            <a:spAutoFit/>
          </a:bodyPr>
          <a:lstStyle/>
          <a:p>
            <a:r>
              <a:rPr lang="ru-RU" b="1" dirty="0" smtClean="0">
                <a:solidFill>
                  <a:srgbClr val="FF0000"/>
                </a:solidFill>
              </a:rPr>
              <a:t>Паводок</a:t>
            </a:r>
            <a:r>
              <a:rPr lang="ru-RU" b="1" dirty="0" smtClean="0">
                <a:solidFill>
                  <a:srgbClr val="7030A0"/>
                </a:solidFill>
              </a:rPr>
              <a:t> </a:t>
            </a:r>
            <a:endParaRPr lang="ru-RU" dirty="0"/>
          </a:p>
        </p:txBody>
      </p:sp>
      <p:pic>
        <p:nvPicPr>
          <p:cNvPr id="14" name="Picture 2" descr="http://www.nivagold.ru/raznoe2/detectiv/Detective/Photo%20022.gif"/>
          <p:cNvPicPr>
            <a:picLocks noChangeAspect="1" noChangeArrowheads="1"/>
          </p:cNvPicPr>
          <p:nvPr/>
        </p:nvPicPr>
        <p:blipFill>
          <a:blip r:embed="rId8" cstate="email"/>
          <a:srcRect/>
          <a:stretch>
            <a:fillRect/>
          </a:stretch>
        </p:blipFill>
        <p:spPr bwMode="auto">
          <a:xfrm>
            <a:off x="323528" y="4509120"/>
            <a:ext cx="432048" cy="542195"/>
          </a:xfrm>
          <a:prstGeom prst="rect">
            <a:avLst/>
          </a:prstGeom>
          <a:noFill/>
        </p:spPr>
      </p:pic>
      <p:pic>
        <p:nvPicPr>
          <p:cNvPr id="17" name="Picture 2" descr="http://www.nivagold.ru/raznoe2/detectiv/Detective/Photo%20022.gif"/>
          <p:cNvPicPr>
            <a:picLocks noChangeAspect="1" noChangeArrowheads="1"/>
          </p:cNvPicPr>
          <p:nvPr/>
        </p:nvPicPr>
        <p:blipFill>
          <a:blip r:embed="rId8" cstate="email"/>
          <a:srcRect/>
          <a:stretch>
            <a:fillRect/>
          </a:stretch>
        </p:blipFill>
        <p:spPr bwMode="auto">
          <a:xfrm>
            <a:off x="4355976" y="3068960"/>
            <a:ext cx="432048" cy="542195"/>
          </a:xfrm>
          <a:prstGeom prst="rect">
            <a:avLst/>
          </a:prstGeom>
          <a:noFill/>
        </p:spPr>
      </p:pic>
      <p:pic>
        <p:nvPicPr>
          <p:cNvPr id="18" name="Picture 2" descr="http://www.nivagold.ru/raznoe2/detectiv/Detective/Photo%20022.gif"/>
          <p:cNvPicPr>
            <a:picLocks noChangeAspect="1" noChangeArrowheads="1"/>
          </p:cNvPicPr>
          <p:nvPr/>
        </p:nvPicPr>
        <p:blipFill>
          <a:blip r:embed="rId8" cstate="email"/>
          <a:srcRect/>
          <a:stretch>
            <a:fillRect/>
          </a:stretch>
        </p:blipFill>
        <p:spPr bwMode="auto">
          <a:xfrm>
            <a:off x="4355976" y="5877272"/>
            <a:ext cx="432048" cy="5421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9"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nextCondLst>
                <p:cond evt="onClick" delay="0">
                  <p:tgtEl>
                    <p:spTgt spid="3"/>
                  </p:tgtEl>
                </p:cond>
              </p:nextCondLst>
            </p:seq>
            <p:seq concurrent="1" nextAc="seek">
              <p:cTn id="15" restart="whenNotActive" fill="hold" evtFilter="cancelBubble" nodeType="interactiveSeq">
                <p:stCondLst>
                  <p:cond evt="onClick" delay="0">
                    <p:tgtEl>
                      <p:spTgt spid="4"/>
                    </p:tgtEl>
                  </p:cond>
                </p:stCondLst>
                <p:endSync evt="end" delay="0">
                  <p:rtn val="all"/>
                </p:endSync>
                <p:childTnLst>
                  <p:par>
                    <p:cTn id="16" fill="hold">
                      <p:stCondLst>
                        <p:cond delay="0"/>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nextCondLst>
                <p:cond evt="onClick" delay="0">
                  <p:tgtEl>
                    <p:spTgt spid="4"/>
                  </p:tgtEl>
                </p:cond>
              </p:nextCondLst>
            </p:seq>
            <p:seq concurrent="1" nextAc="seek">
              <p:cTn id="23" restart="whenNotActive" fill="hold" evtFilter="cancelBubble" nodeType="interactiveSeq">
                <p:stCondLst>
                  <p:cond evt="onClick" delay="0">
                    <p:tgtEl>
                      <p:spTgt spid="5"/>
                    </p:tgtEl>
                  </p:cond>
                </p:stCondLst>
                <p:endSync evt="end" delay="0">
                  <p:rtn val="all"/>
                </p:endSync>
                <p:childTnLst>
                  <p:par>
                    <p:cTn id="24" fill="hold">
                      <p:stCondLst>
                        <p:cond delay="0"/>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childTnLst>
              </p:cTn>
              <p:nextCondLst>
                <p:cond evt="onClick" delay="0">
                  <p:tgtEl>
                    <p:spTgt spid="5"/>
                  </p:tgtEl>
                </p:cond>
              </p:nextCondLst>
            </p:seq>
            <p:seq concurrent="1" nextAc="seek">
              <p:cTn id="31" restart="whenNotActive" fill="hold" evtFilter="cancelBubble" nodeType="interactiveSeq">
                <p:stCondLst>
                  <p:cond evt="onClick" delay="0">
                    <p:tgtEl>
                      <p:spTgt spid="6"/>
                    </p:tgtEl>
                  </p:cond>
                </p:stCondLst>
                <p:endSync evt="end" delay="0">
                  <p:rtn val="all"/>
                </p:endSync>
                <p:childTnLst>
                  <p:par>
                    <p:cTn id="32" fill="hold">
                      <p:stCondLst>
                        <p:cond delay="0"/>
                      </p:stCondLst>
                      <p:childTnLst>
                        <p:par>
                          <p:cTn id="33" fill="hold">
                            <p:stCondLst>
                              <p:cond delay="0"/>
                            </p:stCondLst>
                            <p:childTnLst>
                              <p:par>
                                <p:cTn id="34" presetID="9" presetClass="exit" presetSubtype="0" fill="hold" grpId="1" nodeType="clickEffect">
                                  <p:stCondLst>
                                    <p:cond delay="0"/>
                                  </p:stCondLst>
                                  <p:childTnLst>
                                    <p:animEffect transition="out" filter="dissolv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7" restart="whenNotActive" fill="hold" evtFilter="cancelBubble" nodeType="interactiveSeq">
                <p:stCondLst>
                  <p:cond evt="onClick" delay="0">
                    <p:tgtEl>
                      <p:spTgt spid="7"/>
                    </p:tgtEl>
                  </p:cond>
                </p:stCondLst>
                <p:endSync evt="end" delay="0">
                  <p:rtn val="all"/>
                </p:endSync>
                <p:childTnLst>
                  <p:par>
                    <p:cTn id="38" fill="hold">
                      <p:stCondLst>
                        <p:cond delay="0"/>
                      </p:stCondLst>
                      <p:childTnLst>
                        <p:par>
                          <p:cTn id="39" fill="hold">
                            <p:stCondLst>
                              <p:cond delay="0"/>
                            </p:stCondLst>
                            <p:childTnLst>
                              <p:par>
                                <p:cTn id="40" presetID="9" presetClass="exit" presetSubtype="0" fill="hold" grpId="1" nodeType="clickEffect">
                                  <p:stCondLst>
                                    <p:cond delay="0"/>
                                  </p:stCondLst>
                                  <p:childTnLst>
                                    <p:animEffect transition="out" filter="dissolv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3" restart="whenNotActive" fill="hold" evtFilter="cancelBubble" nodeType="interactiveSeq">
                <p:stCondLst>
                  <p:cond evt="onClick" delay="0">
                    <p:tgtEl>
                      <p:spTgt spid="8"/>
                    </p:tgtEl>
                  </p:cond>
                </p:stCondLst>
                <p:endSync evt="end" delay="0">
                  <p:rtn val="all"/>
                </p:endSync>
                <p:childTnLst>
                  <p:par>
                    <p:cTn id="44" fill="hold">
                      <p:stCondLst>
                        <p:cond delay="0"/>
                      </p:stCondLst>
                      <p:childTnLst>
                        <p:par>
                          <p:cTn id="45" fill="hold">
                            <p:stCondLst>
                              <p:cond delay="0"/>
                            </p:stCondLst>
                            <p:childTnLst>
                              <p:par>
                                <p:cTn id="46" presetID="9" presetClass="exit" presetSubtype="0" fill="hold" grpId="1" nodeType="clickEffect">
                                  <p:stCondLst>
                                    <p:cond delay="0"/>
                                  </p:stCondLst>
                                  <p:childTnLst>
                                    <p:animEffect transition="out" filter="dissolv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audio>
              <p:cMediaNode>
                <p:cTn id="49"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bldLst>
      <p:bldP spid="6" grpId="0" animBg="1"/>
      <p:bldP spid="6" grpId="1" animBg="1"/>
      <p:bldP spid="7" grpId="0" animBg="1"/>
      <p:bldP spid="7" grpId="1" animBg="1"/>
      <p:bldP spid="8" grpId="0" animBg="1"/>
      <p:bldP spid="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43408"/>
            <a:ext cx="8229600" cy="1143000"/>
          </a:xfrm>
        </p:spPr>
        <p:txBody>
          <a:bodyPr>
            <a:normAutofit/>
          </a:bodyPr>
          <a:lstStyle/>
          <a:p>
            <a:r>
              <a:rPr lang="ru-RU" sz="5400" b="1" dirty="0" smtClean="0">
                <a:solidFill>
                  <a:srgbClr val="7030A0"/>
                </a:solidFill>
              </a:rPr>
              <a:t>Пороги и водопады</a:t>
            </a:r>
            <a:endParaRPr lang="ru-RU" sz="5400" b="1" dirty="0">
              <a:solidFill>
                <a:srgbClr val="7030A0"/>
              </a:solidFill>
            </a:endParaRPr>
          </a:p>
        </p:txBody>
      </p:sp>
      <p:sp>
        <p:nvSpPr>
          <p:cNvPr id="3" name="Содержимое 2"/>
          <p:cNvSpPr>
            <a:spLocks noGrp="1"/>
          </p:cNvSpPr>
          <p:nvPr>
            <p:ph idx="1"/>
          </p:nvPr>
        </p:nvSpPr>
        <p:spPr/>
        <p:txBody>
          <a:bodyPr/>
          <a:lstStyle/>
          <a:p>
            <a:endParaRPr lang="ru-RU" dirty="0"/>
          </a:p>
        </p:txBody>
      </p:sp>
      <p:pic>
        <p:nvPicPr>
          <p:cNvPr id="4" name="Picture 6" descr="Картинка 15 из 4610"/>
          <p:cNvPicPr>
            <a:picLocks noChangeAspect="1" noChangeArrowheads="1" noCrop="1"/>
          </p:cNvPicPr>
          <p:nvPr/>
        </p:nvPicPr>
        <p:blipFill>
          <a:blip r:embed="rId2" cstate="email"/>
          <a:srcRect/>
          <a:stretch>
            <a:fillRect/>
          </a:stretch>
        </p:blipFill>
        <p:spPr bwMode="auto">
          <a:xfrm>
            <a:off x="5039544" y="3551856"/>
            <a:ext cx="4104456" cy="3306144"/>
          </a:xfrm>
          <a:prstGeom prst="rect">
            <a:avLst/>
          </a:prstGeom>
          <a:noFill/>
        </p:spPr>
      </p:pic>
      <p:pic>
        <p:nvPicPr>
          <p:cNvPr id="5" name="Picture 8" descr="Картинка 51 из 4610"/>
          <p:cNvPicPr>
            <a:picLocks noChangeAspect="1" noChangeArrowheads="1" noCrop="1"/>
          </p:cNvPicPr>
          <p:nvPr/>
        </p:nvPicPr>
        <p:blipFill>
          <a:blip r:embed="rId3" cstate="email"/>
          <a:srcRect/>
          <a:stretch>
            <a:fillRect/>
          </a:stretch>
        </p:blipFill>
        <p:spPr bwMode="auto">
          <a:xfrm>
            <a:off x="179512" y="764704"/>
            <a:ext cx="4676284" cy="3312368"/>
          </a:xfrm>
          <a:prstGeom prst="rect">
            <a:avLst/>
          </a:prstGeom>
          <a:noFill/>
        </p:spPr>
      </p:pic>
      <p:sp>
        <p:nvSpPr>
          <p:cNvPr id="6" name="Rectangle 2"/>
          <p:cNvSpPr txBox="1">
            <a:spLocks noChangeArrowheads="1"/>
          </p:cNvSpPr>
          <p:nvPr/>
        </p:nvSpPr>
        <p:spPr>
          <a:xfrm>
            <a:off x="5724128" y="1124744"/>
            <a:ext cx="3060848" cy="2132856"/>
          </a:xfrm>
          <a:prstGeom prst="rect">
            <a:avLst/>
          </a:prstGeom>
          <a:gradFill flip="none" rotWithShape="1">
            <a:gsLst>
              <a:gs pos="0">
                <a:schemeClr val="accent1">
                  <a:tint val="66000"/>
                  <a:satMod val="160000"/>
                </a:schemeClr>
              </a:gs>
              <a:gs pos="50000">
                <a:schemeClr val="accent1">
                  <a:tint val="44500"/>
                  <a:satMod val="160000"/>
                </a:schemeClr>
              </a:gs>
            </a:gsLst>
            <a:path path="circle">
              <a:fillToRect l="50000" t="50000" r="50000" b="50000"/>
            </a:path>
            <a:tileRect/>
          </a:gradFill>
          <a:ln w="28575">
            <a:solidFill>
              <a:srgbClr val="7030A0"/>
            </a:solidFill>
          </a:ln>
        </p:spPr>
        <p:txBody>
          <a:bodyPr vert="horz" lIns="91440" tIns="45720" rIns="91440" bIns="45720" rtlCol="0" anchor="ctr">
            <a:normAutofit fontScale="8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200" b="0" i="0" u="none" strike="noStrike" kern="1200" cap="none" spc="0" normalizeH="0" baseline="0" noProof="0" dirty="0" smtClean="0">
                <a:ln>
                  <a:noFill/>
                </a:ln>
                <a:solidFill>
                  <a:schemeClr val="tx1"/>
                </a:solidFill>
                <a:effectLst/>
                <a:uLnTx/>
                <a:uFillTx/>
                <a:latin typeface="+mj-lt"/>
                <a:ea typeface="+mj-ea"/>
                <a:cs typeface="+mj-cs"/>
              </a:rPr>
              <a:t>Пороги – выходы твёрдых пород, пересекающие русло и нагромождения камней</a:t>
            </a:r>
            <a:endParaRPr kumimoji="0" lang="ru-RU" sz="3200" b="0" i="0" u="none" strike="noStrike" kern="1200" cap="none" spc="0" normalizeH="0" baseline="0" noProof="0" dirty="0" smtClean="0">
              <a:ln>
                <a:noFill/>
              </a:ln>
              <a:solidFill>
                <a:schemeClr val="bg1"/>
              </a:solidFill>
              <a:effectLst/>
              <a:uLnTx/>
              <a:uFillTx/>
              <a:latin typeface="+mj-lt"/>
              <a:ea typeface="+mj-ea"/>
              <a:cs typeface="+mj-cs"/>
            </a:endParaRPr>
          </a:p>
        </p:txBody>
      </p:sp>
      <p:sp>
        <p:nvSpPr>
          <p:cNvPr id="7" name="Rectangle 2"/>
          <p:cNvSpPr txBox="1">
            <a:spLocks noChangeArrowheads="1"/>
          </p:cNvSpPr>
          <p:nvPr/>
        </p:nvSpPr>
        <p:spPr>
          <a:xfrm>
            <a:off x="1115616" y="4365104"/>
            <a:ext cx="3096344" cy="213285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28575">
            <a:solidFill>
              <a:srgbClr val="7030A0"/>
            </a:solidFill>
          </a:ln>
        </p:spPr>
        <p:txBody>
          <a:bodyPr anchor="ctr">
            <a:normAutofit/>
          </a:bodyPr>
          <a:lstStyle/>
          <a:p>
            <a:pPr algn="ctr" fontAlgn="auto">
              <a:spcAft>
                <a:spcPts val="0"/>
              </a:spcAft>
              <a:defRPr/>
            </a:pPr>
            <a:r>
              <a:rPr lang="ru-RU" sz="3200" b="0" dirty="0">
                <a:latin typeface="+mj-lt"/>
                <a:ea typeface="+mj-ea"/>
                <a:cs typeface="+mj-cs"/>
              </a:rPr>
              <a:t>Водопады – падение воды с высокого уступа</a:t>
            </a:r>
            <a:endParaRPr lang="ru-RU" sz="3200" b="0" dirty="0">
              <a:solidFill>
                <a:schemeClr val="bg1"/>
              </a:solidFill>
              <a:latin typeface="+mj-lt"/>
              <a:ea typeface="+mj-ea"/>
              <a:cs typeface="+mj-cs"/>
            </a:endParaRPr>
          </a:p>
        </p:txBody>
      </p:sp>
      <p:sp>
        <p:nvSpPr>
          <p:cNvPr id="10" name="Равнобедренный треугольник 9"/>
          <p:cNvSpPr/>
          <p:nvPr/>
        </p:nvSpPr>
        <p:spPr>
          <a:xfrm rot="5400000">
            <a:off x="5004048" y="1700808"/>
            <a:ext cx="576064" cy="864096"/>
          </a:xfrm>
          <a:prstGeom prst="triangle">
            <a:avLst>
              <a:gd name="adj" fmla="val 55861"/>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Равнобедренный треугольник 10"/>
          <p:cNvSpPr/>
          <p:nvPr/>
        </p:nvSpPr>
        <p:spPr>
          <a:xfrm rot="16200000">
            <a:off x="4297849" y="4962443"/>
            <a:ext cx="576064" cy="864096"/>
          </a:xfrm>
          <a:prstGeom prst="triangle">
            <a:avLst>
              <a:gd name="adj" fmla="val 55861"/>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Управляющая кнопка: сведения 12">
            <a:hlinkClick r:id="" action="ppaction://noaction" highlightClick="1"/>
          </p:cNvPr>
          <p:cNvSpPr/>
          <p:nvPr/>
        </p:nvSpPr>
        <p:spPr>
          <a:xfrm>
            <a:off x="179512" y="4221088"/>
            <a:ext cx="827584" cy="836712"/>
          </a:xfrm>
          <a:prstGeom prst="actionButtonInformati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5" name="Группа 14"/>
          <p:cNvGrpSpPr/>
          <p:nvPr/>
        </p:nvGrpSpPr>
        <p:grpSpPr>
          <a:xfrm>
            <a:off x="0" y="0"/>
            <a:ext cx="9144000" cy="6858000"/>
            <a:chOff x="0" y="0"/>
            <a:chExt cx="9144000" cy="6858000"/>
          </a:xfrm>
        </p:grpSpPr>
        <p:sp>
          <p:nvSpPr>
            <p:cNvPr id="12" name="Rectangle 2"/>
            <p:cNvSpPr txBox="1">
              <a:spLocks noChangeArrowheads="1"/>
            </p:cNvSpPr>
            <p:nvPr/>
          </p:nvSpPr>
          <p:spPr>
            <a:xfrm>
              <a:off x="0" y="0"/>
              <a:ext cx="9144000" cy="685800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28575">
              <a:solidFill>
                <a:srgbClr val="7030A0"/>
              </a:solidFill>
            </a:ln>
          </p:spPr>
          <p:txBody>
            <a:bodyPr anchor="ctr">
              <a:normAutofit/>
            </a:bodyPr>
            <a:lstStyle/>
            <a:p>
              <a:pPr algn="ctr" fontAlgn="auto">
                <a:spcAft>
                  <a:spcPts val="0"/>
                </a:spcAft>
                <a:defRPr/>
              </a:pPr>
              <a:endParaRPr lang="ru-RU" sz="3200" b="0" dirty="0" smtClean="0">
                <a:solidFill>
                  <a:schemeClr val="bg1"/>
                </a:solidFill>
                <a:latin typeface="+mj-lt"/>
                <a:ea typeface="+mj-ea"/>
                <a:cs typeface="+mj-cs"/>
              </a:endParaRPr>
            </a:p>
            <a:p>
              <a:pPr algn="ctr" fontAlgn="auto">
                <a:spcAft>
                  <a:spcPts val="0"/>
                </a:spcAft>
                <a:defRPr/>
              </a:pPr>
              <a:endParaRPr lang="ru-RU" sz="3200" dirty="0" smtClean="0">
                <a:solidFill>
                  <a:schemeClr val="bg1"/>
                </a:solidFill>
                <a:latin typeface="+mj-lt"/>
                <a:ea typeface="+mj-ea"/>
                <a:cs typeface="+mj-cs"/>
              </a:endParaRPr>
            </a:p>
            <a:p>
              <a:pPr algn="ctr" fontAlgn="auto">
                <a:spcAft>
                  <a:spcPts val="0"/>
                </a:spcAft>
                <a:defRPr/>
              </a:pPr>
              <a:endParaRPr lang="ru-RU" sz="3200" b="0" dirty="0" smtClean="0">
                <a:solidFill>
                  <a:schemeClr val="bg1"/>
                </a:solidFill>
                <a:latin typeface="+mj-lt"/>
                <a:ea typeface="+mj-ea"/>
                <a:cs typeface="+mj-cs"/>
              </a:endParaRPr>
            </a:p>
            <a:p>
              <a:pPr algn="ctr" fontAlgn="auto">
                <a:spcAft>
                  <a:spcPts val="0"/>
                </a:spcAft>
                <a:defRPr/>
              </a:pPr>
              <a:endParaRPr lang="ru-RU" sz="3200" dirty="0" smtClean="0">
                <a:solidFill>
                  <a:schemeClr val="bg1"/>
                </a:solidFill>
                <a:latin typeface="+mj-lt"/>
                <a:ea typeface="+mj-ea"/>
                <a:cs typeface="+mj-cs"/>
              </a:endParaRPr>
            </a:p>
            <a:p>
              <a:pPr algn="ctr" fontAlgn="auto">
                <a:spcAft>
                  <a:spcPts val="0"/>
                </a:spcAft>
                <a:defRPr/>
              </a:pPr>
              <a:endParaRPr lang="ru-RU" sz="3200" b="0" dirty="0" smtClean="0">
                <a:solidFill>
                  <a:schemeClr val="bg1"/>
                </a:solidFill>
                <a:latin typeface="+mj-lt"/>
                <a:ea typeface="+mj-ea"/>
                <a:cs typeface="+mj-cs"/>
              </a:endParaRPr>
            </a:p>
            <a:p>
              <a:pPr algn="ctr" fontAlgn="auto">
                <a:spcAft>
                  <a:spcPts val="0"/>
                </a:spcAft>
                <a:defRPr/>
              </a:pPr>
              <a:endParaRPr lang="ru-RU" sz="3200" dirty="0" smtClean="0">
                <a:solidFill>
                  <a:schemeClr val="bg1"/>
                </a:solidFill>
                <a:latin typeface="+mj-lt"/>
                <a:ea typeface="+mj-ea"/>
                <a:cs typeface="+mj-cs"/>
              </a:endParaRPr>
            </a:p>
            <a:p>
              <a:pPr algn="ctr" fontAlgn="auto">
                <a:spcAft>
                  <a:spcPts val="0"/>
                </a:spcAft>
                <a:defRPr/>
              </a:pPr>
              <a:endParaRPr lang="ru-RU" sz="3200" b="0" dirty="0" smtClean="0">
                <a:solidFill>
                  <a:schemeClr val="bg1"/>
                </a:solidFill>
                <a:latin typeface="+mj-lt"/>
                <a:ea typeface="+mj-ea"/>
                <a:cs typeface="+mj-cs"/>
              </a:endParaRPr>
            </a:p>
            <a:p>
              <a:pPr algn="ctr" fontAlgn="auto">
                <a:spcAft>
                  <a:spcPts val="0"/>
                </a:spcAft>
                <a:defRPr/>
              </a:pPr>
              <a:endParaRPr lang="ru-RU" sz="3200" dirty="0" smtClean="0">
                <a:solidFill>
                  <a:schemeClr val="bg1"/>
                </a:solidFill>
                <a:latin typeface="+mj-lt"/>
                <a:ea typeface="+mj-ea"/>
                <a:cs typeface="+mj-cs"/>
              </a:endParaRPr>
            </a:p>
            <a:p>
              <a:pPr algn="ctr" fontAlgn="auto">
                <a:spcAft>
                  <a:spcPts val="0"/>
                </a:spcAft>
                <a:defRPr/>
              </a:pPr>
              <a:r>
                <a:rPr lang="ru-RU" sz="3600" b="1" dirty="0" err="1" smtClean="0">
                  <a:solidFill>
                    <a:srgbClr val="7030A0"/>
                  </a:solidFill>
                  <a:latin typeface="+mj-lt"/>
                  <a:ea typeface="+mj-ea"/>
                  <a:cs typeface="+mj-cs"/>
                </a:rPr>
                <a:t>Анхель</a:t>
              </a:r>
              <a:r>
                <a:rPr lang="ru-RU" sz="3600" b="1" dirty="0" smtClean="0">
                  <a:solidFill>
                    <a:srgbClr val="7030A0"/>
                  </a:solidFill>
                  <a:latin typeface="+mj-lt"/>
                  <a:ea typeface="+mj-ea"/>
                  <a:cs typeface="+mj-cs"/>
                </a:rPr>
                <a:t> – самый высокий</a:t>
              </a:r>
            </a:p>
            <a:p>
              <a:pPr algn="ctr" fontAlgn="auto">
                <a:spcAft>
                  <a:spcPts val="0"/>
                </a:spcAft>
                <a:defRPr/>
              </a:pPr>
              <a:r>
                <a:rPr lang="ru-RU" sz="3600" b="1" dirty="0" smtClean="0">
                  <a:solidFill>
                    <a:srgbClr val="7030A0"/>
                  </a:solidFill>
                  <a:latin typeface="+mj-lt"/>
                  <a:ea typeface="+mj-ea"/>
                  <a:cs typeface="+mj-cs"/>
                </a:rPr>
                <a:t> водопад мира (1054м)</a:t>
              </a:r>
              <a:endParaRPr lang="ru-RU" sz="3600" b="1" dirty="0">
                <a:solidFill>
                  <a:srgbClr val="7030A0"/>
                </a:solidFill>
                <a:latin typeface="+mj-lt"/>
                <a:ea typeface="+mj-ea"/>
                <a:cs typeface="+mj-cs"/>
              </a:endParaRPr>
            </a:p>
          </p:txBody>
        </p:sp>
        <p:pic>
          <p:nvPicPr>
            <p:cNvPr id="37890" name="Picture 2" descr="Водопад Анхель, Венесуэла (6 фото)"/>
            <p:cNvPicPr>
              <a:picLocks noChangeAspect="1" noChangeArrowheads="1"/>
            </p:cNvPicPr>
            <p:nvPr/>
          </p:nvPicPr>
          <p:blipFill>
            <a:blip r:embed="rId4" cstate="email"/>
            <a:srcRect/>
            <a:stretch>
              <a:fillRect/>
            </a:stretch>
          </p:blipFill>
          <p:spPr bwMode="auto">
            <a:xfrm>
              <a:off x="1619672" y="908720"/>
              <a:ext cx="5138936" cy="3854202"/>
            </a:xfrm>
            <a:prstGeom prst="rect">
              <a:avLst/>
            </a:prstGeom>
            <a:noFill/>
          </p:spPr>
        </p:pic>
      </p:grpSp>
      <p:sp>
        <p:nvSpPr>
          <p:cNvPr id="17" name="Управляющая кнопка: назад 16">
            <a:hlinkClick r:id="rId5" action="ppaction://hlinksldjump" highlightClick="1"/>
          </p:cNvPr>
          <p:cNvSpPr/>
          <p:nvPr/>
        </p:nvSpPr>
        <p:spPr>
          <a:xfrm>
            <a:off x="179512" y="5877272"/>
            <a:ext cx="792088" cy="404664"/>
          </a:xfrm>
          <a:prstGeom prst="actionButtonBackPrevious">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9" presetClass="exit" presetSubtype="0" fill="hold" nodeType="clickEffect">
                                  <p:stCondLst>
                                    <p:cond delay="0"/>
                                  </p:stCondLst>
                                  <p:childTnLst>
                                    <p:animEffect transition="out" filter="dissolv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46000" b="-4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1143000"/>
          </a:xfrm>
        </p:spPr>
        <p:txBody>
          <a:bodyPr>
            <a:noAutofit/>
          </a:bodyPr>
          <a:lstStyle/>
          <a:p>
            <a:r>
              <a:rPr lang="ru-RU" sz="4000" b="1" dirty="0" smtClean="0">
                <a:solidFill>
                  <a:srgbClr val="FFFF00"/>
                </a:solidFill>
              </a:rPr>
              <a:t>Практическая работа</a:t>
            </a:r>
            <a:r>
              <a:rPr lang="ru-RU" sz="3200" b="1" dirty="0" smtClean="0"/>
              <a:t/>
            </a:r>
            <a:br>
              <a:rPr lang="ru-RU" sz="3200" b="1" dirty="0" smtClean="0"/>
            </a:br>
            <a:r>
              <a:rPr lang="ru-RU" sz="3200" b="1" dirty="0" smtClean="0">
                <a:solidFill>
                  <a:srgbClr val="FF0000"/>
                </a:solidFill>
              </a:rPr>
              <a:t>Описание географического положения реки</a:t>
            </a:r>
            <a:endParaRPr lang="ru-RU" sz="3200" b="1" dirty="0">
              <a:solidFill>
                <a:srgbClr val="FF0000"/>
              </a:solidFill>
            </a:endParaRPr>
          </a:p>
        </p:txBody>
      </p:sp>
      <p:sp>
        <p:nvSpPr>
          <p:cNvPr id="3" name="Содержимое 2"/>
          <p:cNvSpPr>
            <a:spLocks noGrp="1"/>
          </p:cNvSpPr>
          <p:nvPr>
            <p:ph idx="1"/>
          </p:nvPr>
        </p:nvSpPr>
        <p:spPr>
          <a:xfrm>
            <a:off x="179512" y="1556792"/>
            <a:ext cx="8676456" cy="4281339"/>
          </a:xfrm>
        </p:spPr>
        <p:txBody>
          <a:bodyPr>
            <a:noAutofit/>
          </a:bodyPr>
          <a:lstStyle/>
          <a:p>
            <a:pPr>
              <a:buNone/>
            </a:pPr>
            <a:r>
              <a:rPr lang="ru-RU" sz="2400" b="1" u="sng" dirty="0" smtClean="0">
                <a:solidFill>
                  <a:srgbClr val="FFFFFF"/>
                </a:solidFill>
              </a:rPr>
              <a:t>Задание:</a:t>
            </a:r>
            <a:r>
              <a:rPr lang="ru-RU" sz="2400" b="1" dirty="0" smtClean="0">
                <a:solidFill>
                  <a:srgbClr val="FFFFFF"/>
                </a:solidFill>
              </a:rPr>
              <a:t> Описать географическое положение реки по плану:</a:t>
            </a:r>
          </a:p>
          <a:p>
            <a:pPr marL="514350" indent="-514350">
              <a:buAutoNum type="arabicParenR"/>
            </a:pPr>
            <a:r>
              <a:rPr lang="ru-RU" sz="2400" b="1" dirty="0" smtClean="0">
                <a:solidFill>
                  <a:srgbClr val="FFFFFF"/>
                </a:solidFill>
              </a:rPr>
              <a:t>Название реки</a:t>
            </a:r>
          </a:p>
          <a:p>
            <a:pPr marL="514350" indent="-514350">
              <a:buAutoNum type="arabicParenR"/>
            </a:pPr>
            <a:r>
              <a:rPr lang="ru-RU" sz="2400" b="1" dirty="0" smtClean="0">
                <a:solidFill>
                  <a:srgbClr val="FFFFFF"/>
                </a:solidFill>
              </a:rPr>
              <a:t>На каком материке и в какой части находится, между какими меридианами и параллелями</a:t>
            </a:r>
          </a:p>
          <a:p>
            <a:pPr marL="514350" indent="-514350">
              <a:buAutoNum type="arabicParenR"/>
            </a:pPr>
            <a:r>
              <a:rPr lang="ru-RU" sz="2400" b="1" dirty="0" smtClean="0">
                <a:solidFill>
                  <a:srgbClr val="FFFFFF"/>
                </a:solidFill>
              </a:rPr>
              <a:t>Где начинается</a:t>
            </a:r>
          </a:p>
          <a:p>
            <a:pPr marL="514350" indent="-514350">
              <a:buAutoNum type="arabicParenR"/>
            </a:pPr>
            <a:r>
              <a:rPr lang="ru-RU" sz="2400" b="1" dirty="0" smtClean="0">
                <a:solidFill>
                  <a:srgbClr val="FFFFFF"/>
                </a:solidFill>
              </a:rPr>
              <a:t>В каком направлении течет</a:t>
            </a:r>
          </a:p>
          <a:p>
            <a:pPr marL="514350" indent="-514350">
              <a:buAutoNum type="arabicParenR"/>
            </a:pPr>
            <a:r>
              <a:rPr lang="ru-RU" sz="2400" b="1" dirty="0" smtClean="0">
                <a:solidFill>
                  <a:srgbClr val="FFFFFF"/>
                </a:solidFill>
              </a:rPr>
              <a:t>Куда впадает</a:t>
            </a:r>
          </a:p>
          <a:p>
            <a:pPr marL="514350" indent="-514350">
              <a:buAutoNum type="arabicParenR"/>
            </a:pPr>
            <a:r>
              <a:rPr lang="ru-RU" sz="2400" b="1" dirty="0" smtClean="0">
                <a:solidFill>
                  <a:srgbClr val="FFFFFF"/>
                </a:solidFill>
              </a:rPr>
              <a:t>Примерная длина</a:t>
            </a:r>
          </a:p>
          <a:p>
            <a:pPr marL="514350" indent="-514350">
              <a:buAutoNum type="arabicParenR"/>
            </a:pPr>
            <a:r>
              <a:rPr lang="ru-RU" sz="2400" b="1" dirty="0" smtClean="0">
                <a:solidFill>
                  <a:srgbClr val="FFFFFF"/>
                </a:solidFill>
              </a:rPr>
              <a:t>К бассейну какой реки (озера, моря) относится</a:t>
            </a:r>
          </a:p>
          <a:p>
            <a:pPr marL="514350" indent="-514350">
              <a:buAutoNum type="arabicParenR"/>
            </a:pPr>
            <a:endParaRPr lang="ru-RU" sz="2400" b="1" dirty="0" smtClean="0">
              <a:solidFill>
                <a:srgbClr val="FFFFFF"/>
              </a:solidFill>
            </a:endParaRPr>
          </a:p>
          <a:p>
            <a:pPr marL="514350" indent="-514350">
              <a:buNone/>
            </a:pPr>
            <a:r>
              <a:rPr lang="ru-RU" sz="2400" b="1" dirty="0" smtClean="0">
                <a:solidFill>
                  <a:srgbClr val="FFFFFF"/>
                </a:solidFill>
              </a:rPr>
              <a:t>                   </a:t>
            </a:r>
            <a:r>
              <a:rPr lang="en-US" sz="2400" b="1" dirty="0" smtClean="0">
                <a:solidFill>
                  <a:srgbClr val="FFFFFF"/>
                </a:solidFill>
              </a:rPr>
              <a:t>I</a:t>
            </a:r>
            <a:r>
              <a:rPr lang="ru-RU" sz="2400" b="1" dirty="0" smtClean="0">
                <a:solidFill>
                  <a:srgbClr val="FFFFFF"/>
                </a:solidFill>
              </a:rPr>
              <a:t> вариант – Енисей               </a:t>
            </a:r>
            <a:r>
              <a:rPr lang="en-US" sz="2400" b="1" dirty="0" smtClean="0">
                <a:solidFill>
                  <a:srgbClr val="FFFFFF"/>
                </a:solidFill>
              </a:rPr>
              <a:t>II</a:t>
            </a:r>
            <a:r>
              <a:rPr lang="ru-RU" sz="2400" b="1" dirty="0" smtClean="0">
                <a:solidFill>
                  <a:srgbClr val="FFFFFF"/>
                </a:solidFill>
              </a:rPr>
              <a:t> вариант - Волга</a:t>
            </a:r>
          </a:p>
        </p:txBody>
      </p:sp>
      <p:sp>
        <p:nvSpPr>
          <p:cNvPr id="6" name="Управляющая кнопка: домой 5">
            <a:hlinkClick r:id="" action="ppaction://hlinkshowjump?jump=firstslide" highlightClick="1"/>
          </p:cNvPr>
          <p:cNvSpPr/>
          <p:nvPr/>
        </p:nvSpPr>
        <p:spPr>
          <a:xfrm>
            <a:off x="683568" y="6165304"/>
            <a:ext cx="576064" cy="548680"/>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3510</TotalTime>
  <Words>855</Words>
  <Application>Microsoft Office PowerPoint</Application>
  <PresentationFormat>Экран (4:3)</PresentationFormat>
  <Paragraphs>187</Paragraphs>
  <Slides>13</Slides>
  <Notes>3</Notes>
  <HiddenSlides>0</HiddenSlides>
  <MMClips>2</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 </vt:lpstr>
      <vt:lpstr>Слайд 2</vt:lpstr>
      <vt:lpstr>Структура реки</vt:lpstr>
      <vt:lpstr>Слайд 4</vt:lpstr>
      <vt:lpstr>Реки - Самые длинные. Две самые длинные реки в мире - это Нил в Африке и Амазонка в Южной Америке. Амазонка берет начало в Перу, где несколько ручьев, сливаясь, превращаются в реку Апуримак, которая, в свою очередь, переходит в реки Эни, Тамбо и Укаяли. На последнем участке протяженностью 3700 км - от места слияния Укаяли и Мараньон вплоть до устья - река носит название Амазонка. У Амазонки несколько устьев, поэтому не совсем ясно, где она кончается. Если измерять реку, двигаясь к самому удаленному устью, то длина Амазонки составит около 6750 км. Нил, протянувшийся от Бурунди до Средиземного моря, имел длину 6670 км до тех пор, пока озеро Насер, образовавшееся после постройки Асуанской плотины, не поглотило несколько меандров, т.е. изгибов речного русла, уменьшив его протяженность на несколько километров.   Реки - Самые короткие. Самые короткие в мире - две американские реки: Роу-Ривер вблизи местечка Грейт-фолс, шт. Монтана, и Ди-Ривер в Линкольн-Сити, шт. Орегон. Роу-Ривер впадает в реку Миссури; один из ее рукавов имеет длину всего 17,7 м. Ди-Ривер соединяет Девилз-Лейк с Тихим океаном, а ее общая длина равна 3701,5 м.</vt:lpstr>
      <vt:lpstr>Питание реки</vt:lpstr>
      <vt:lpstr>Режим реки</vt:lpstr>
      <vt:lpstr>Пороги и водопады</vt:lpstr>
      <vt:lpstr>Практическая работа Описание географического положения реки</vt:lpstr>
      <vt:lpstr>Слайд 10</vt:lpstr>
      <vt:lpstr>Слайд 11</vt:lpstr>
      <vt:lpstr>Вопросы</vt:lpstr>
      <vt:lpstr>Использование рек</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Миша</dc:creator>
  <cp:lastModifiedBy>Zarina</cp:lastModifiedBy>
  <cp:revision>242</cp:revision>
  <dcterms:created xsi:type="dcterms:W3CDTF">2012-07-30T07:26:44Z</dcterms:created>
  <dcterms:modified xsi:type="dcterms:W3CDTF">2022-02-21T15:36:54Z</dcterms:modified>
</cp:coreProperties>
</file>