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57" r:id="rId9"/>
    <p:sldId id="258" r:id="rId10"/>
    <p:sldId id="269" r:id="rId11"/>
    <p:sldId id="266" r:id="rId12"/>
    <p:sldId id="268" r:id="rId13"/>
    <p:sldId id="262" r:id="rId14"/>
    <p:sldId id="279" r:id="rId15"/>
    <p:sldId id="280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620688"/>
            <a:ext cx="7543800" cy="29523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err="1">
                <a:solidFill>
                  <a:schemeClr val="bg1"/>
                </a:solidFill>
                <a:latin typeface="+mn-lt"/>
              </a:rPr>
              <a:t>Cетевой</a:t>
            </a:r>
            <a:r>
              <a:rPr lang="ru-RU" sz="3100" dirty="0">
                <a:solidFill>
                  <a:schemeClr val="bg1"/>
                </a:solidFill>
                <a:latin typeface="+mn-lt"/>
              </a:rPr>
              <a:t> районный образовательный проект «</a:t>
            </a:r>
            <a:r>
              <a:rPr lang="ru-RU" sz="3100" dirty="0" err="1" smtClean="0">
                <a:solidFill>
                  <a:schemeClr val="bg1"/>
                </a:solidFill>
                <a:latin typeface="+mn-lt"/>
              </a:rPr>
              <a:t>ЭКОмониторинг</a:t>
            </a:r>
            <a:r>
              <a:rPr lang="ru-RU" sz="3100" dirty="0" smtClean="0">
                <a:solidFill>
                  <a:schemeClr val="bg1"/>
                </a:solidFill>
                <a:latin typeface="+mn-lt"/>
              </a:rPr>
              <a:t>» </a:t>
            </a:r>
            <a:r>
              <a:rPr lang="ru-RU" sz="3100" dirty="0">
                <a:solidFill>
                  <a:schemeClr val="bg1"/>
                </a:solidFill>
                <a:latin typeface="+mn-lt"/>
              </a:rPr>
              <a:t/>
            </a:r>
            <a:br>
              <a:rPr lang="ru-RU" sz="3100" dirty="0">
                <a:solidFill>
                  <a:schemeClr val="bg1"/>
                </a:solidFill>
                <a:latin typeface="+mn-lt"/>
              </a:rPr>
            </a:br>
            <a:r>
              <a:rPr lang="ru-RU" sz="3100" dirty="0">
                <a:solidFill>
                  <a:schemeClr val="bg1"/>
                </a:solidFill>
                <a:latin typeface="+mn-lt"/>
              </a:rPr>
              <a:t>естественнонаучной направленности </a:t>
            </a:r>
            <a:br>
              <a:rPr lang="ru-RU" sz="3100" dirty="0">
                <a:solidFill>
                  <a:schemeClr val="bg1"/>
                </a:solidFill>
                <a:latin typeface="+mn-lt"/>
              </a:rPr>
            </a:br>
            <a:r>
              <a:rPr lang="ru-RU" sz="3100" dirty="0">
                <a:solidFill>
                  <a:schemeClr val="bg1"/>
                </a:solidFill>
                <a:latin typeface="+mn-lt"/>
              </a:rPr>
              <a:t>на территории Ужурского района </a:t>
            </a:r>
            <a:br>
              <a:rPr lang="ru-RU" sz="3100" dirty="0">
                <a:solidFill>
                  <a:schemeClr val="bg1"/>
                </a:solidFill>
                <a:latin typeface="+mn-lt"/>
              </a:rPr>
            </a:br>
            <a:r>
              <a:rPr lang="ru-RU" sz="3100" dirty="0">
                <a:solidFill>
                  <a:schemeClr val="bg1"/>
                </a:solidFill>
                <a:latin typeface="+mn-lt"/>
              </a:rPr>
              <a:t>на 2022-2024 годы.</a:t>
            </a:r>
            <a:r>
              <a:rPr lang="ru-RU" dirty="0">
                <a:solidFill>
                  <a:schemeClr val="bg1"/>
                </a:solidFill>
                <a:latin typeface="+mn-lt"/>
              </a:rPr>
              <a:t/>
            </a:r>
            <a:br>
              <a:rPr lang="ru-RU" dirty="0">
                <a:solidFill>
                  <a:schemeClr val="bg1"/>
                </a:solidFill>
                <a:latin typeface="+mn-lt"/>
              </a:rPr>
            </a:br>
            <a:endParaRPr lang="ru-RU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4293096"/>
            <a:ext cx="8352928" cy="2016224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b="1" dirty="0"/>
              <a:t>Организаторы проекта: </a:t>
            </a:r>
            <a:r>
              <a:rPr lang="ru-RU" dirty="0"/>
              <a:t>МБОУ ДО «Ужурский центр дополнительного образования» СП «Эколого-биологический отдел»</a:t>
            </a:r>
          </a:p>
          <a:p>
            <a:pPr algn="r"/>
            <a:r>
              <a:rPr lang="ru-RU" b="1" i="1" dirty="0"/>
              <a:t>Заведующий отделом: </a:t>
            </a:r>
            <a:r>
              <a:rPr lang="ru-RU" dirty="0"/>
              <a:t>Бородай Ольга Владимировна, </a:t>
            </a:r>
            <a:endParaRPr lang="ru-RU" dirty="0" smtClean="0"/>
          </a:p>
          <a:p>
            <a:pPr algn="r"/>
            <a:r>
              <a:rPr lang="ru-RU" dirty="0" smtClean="0"/>
              <a:t>тел</a:t>
            </a:r>
            <a:r>
              <a:rPr lang="ru-RU" dirty="0"/>
              <a:t>. 8-923-783-61-12, </a:t>
            </a:r>
            <a:r>
              <a:rPr lang="ru-RU" dirty="0" err="1"/>
              <a:t>эл.почта</a:t>
            </a:r>
            <a:r>
              <a:rPr lang="ru-RU" dirty="0"/>
              <a:t> olia.borodaj@yandex.ru;</a:t>
            </a:r>
          </a:p>
          <a:p>
            <a:pPr algn="r"/>
            <a:r>
              <a:rPr lang="ru-RU" b="1" i="1" dirty="0"/>
              <a:t>Педагог-организатор: </a:t>
            </a:r>
            <a:r>
              <a:rPr lang="ru-RU" dirty="0"/>
              <a:t>Некос Наталья Юрьевна, </a:t>
            </a:r>
            <a:endParaRPr lang="ru-RU" dirty="0" smtClean="0"/>
          </a:p>
          <a:p>
            <a:pPr algn="r"/>
            <a:r>
              <a:rPr lang="ru-RU" dirty="0" smtClean="0"/>
              <a:t>тел</a:t>
            </a:r>
            <a:r>
              <a:rPr lang="ru-RU" dirty="0"/>
              <a:t>. 89135624207, </a:t>
            </a:r>
            <a:r>
              <a:rPr lang="ru-RU" dirty="0" err="1"/>
              <a:t>эл.почта</a:t>
            </a:r>
            <a:r>
              <a:rPr lang="ru-RU" dirty="0"/>
              <a:t> n_nekos@mail.ru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763" y="2924944"/>
            <a:ext cx="2530475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709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0800000" flipV="1">
            <a:off x="755575" y="553036"/>
            <a:ext cx="74168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ЦЕЛЕВАЯ АУДИТОРИЯ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999312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§"/>
            </a:pPr>
            <a:endParaRPr lang="ru-RU" sz="2800" dirty="0" smtClean="0"/>
          </a:p>
          <a:p>
            <a:pPr marL="457200" indent="-457200">
              <a:buFont typeface="Wingdings" pitchFamily="2" charset="2"/>
              <a:buChar char="§"/>
            </a:pPr>
            <a:endParaRPr lang="ru-RU" sz="2800" dirty="0"/>
          </a:p>
          <a:p>
            <a:pPr marL="457200" indent="-457200">
              <a:buFont typeface="Wingdings" pitchFamily="2" charset="2"/>
              <a:buChar char="§"/>
            </a:pPr>
            <a:r>
              <a:rPr lang="ru-RU" sz="2800" dirty="0" smtClean="0"/>
              <a:t>Команды </a:t>
            </a:r>
            <a:r>
              <a:rPr lang="ru-RU" sz="2800" dirty="0"/>
              <a:t>школьников  6 – 8 классов (12- 14 лет) (до 5 человек) общеобразовательных учреждений Ужурского района под руководством </a:t>
            </a:r>
            <a:r>
              <a:rPr lang="ru-RU" sz="2800" dirty="0" smtClean="0"/>
              <a:t>учителя.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9741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6633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Сроки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и этапы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реализации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проекта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412776"/>
            <a:ext cx="8496944" cy="489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605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19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259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04664"/>
            <a:ext cx="8784976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03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712968" cy="5760640"/>
          </a:xfrm>
        </p:spPr>
        <p:txBody>
          <a:bodyPr>
            <a:normAutofit/>
          </a:bodyPr>
          <a:lstStyle/>
          <a:p>
            <a:r>
              <a:rPr lang="ru-RU" b="1" dirty="0"/>
              <a:t>Образовательные результаты реализации проекта:</a:t>
            </a:r>
            <a:endParaRPr lang="ru-RU" dirty="0"/>
          </a:p>
          <a:p>
            <a:pPr lvl="0"/>
            <a:r>
              <a:rPr lang="ru-RU" dirty="0"/>
              <a:t>Приобретение обучающимися дополнительных знаний и навыков научно-исследовательской деятельности для проведения комплексных экологических исследований.</a:t>
            </a:r>
          </a:p>
          <a:p>
            <a:pPr lvl="0"/>
            <a:r>
              <a:rPr lang="ru-RU" dirty="0"/>
              <a:t>Умение создавать исследовательские и природоохранные проекты и участие с ними в конкурсах различного уровня.</a:t>
            </a:r>
          </a:p>
          <a:p>
            <a:pPr lvl="0"/>
            <a:r>
              <a:rPr lang="ru-RU" dirty="0"/>
              <a:t>Овладение обучающимися методик мониторинга по изучению экосистем.</a:t>
            </a:r>
          </a:p>
          <a:p>
            <a:pPr lvl="0"/>
            <a:r>
              <a:rPr lang="ru-RU" dirty="0"/>
              <a:t>Умение  обрабатывать  </a:t>
            </a:r>
            <a:r>
              <a:rPr lang="ru-RU" dirty="0" err="1"/>
              <a:t>фактологический</a:t>
            </a:r>
            <a:r>
              <a:rPr lang="ru-RU" dirty="0"/>
              <a:t> материал за период проведения мониторинга  и оформлять качественный сводный отчет проекта.</a:t>
            </a:r>
          </a:p>
          <a:p>
            <a:pPr lvl="0"/>
            <a:r>
              <a:rPr lang="ru-RU" dirty="0"/>
              <a:t>Осознание  личной ответственности за состояние окружающей среды.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997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7344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82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2780928"/>
            <a:ext cx="53415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/>
              <a:t>Спасибо за внимание !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15445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447139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Повестка дня:</a:t>
            </a:r>
          </a:p>
          <a:p>
            <a:pPr marL="0" indent="0">
              <a:buNone/>
            </a:pPr>
            <a:r>
              <a:rPr lang="ru-RU" dirty="0" smtClean="0"/>
              <a:t>1. Понятие об экологическом мониторинге. Его актуальность.</a:t>
            </a:r>
          </a:p>
          <a:p>
            <a:pPr marL="0" indent="0">
              <a:buNone/>
            </a:pPr>
            <a:r>
              <a:rPr lang="ru-RU" dirty="0" smtClean="0"/>
              <a:t>2. Цели и задачи экологического мониторинга. </a:t>
            </a:r>
            <a:r>
              <a:rPr lang="ru-RU" dirty="0"/>
              <a:t>В</a:t>
            </a:r>
            <a:r>
              <a:rPr lang="ru-RU" dirty="0" smtClean="0"/>
              <a:t>иды мониторинга.</a:t>
            </a:r>
          </a:p>
          <a:p>
            <a:pPr marL="0" indent="0">
              <a:buNone/>
            </a:pPr>
            <a:r>
              <a:rPr lang="ru-RU" dirty="0" smtClean="0"/>
              <a:t>3. Сроки и этапы проекта «</a:t>
            </a:r>
            <a:r>
              <a:rPr lang="ru-RU" dirty="0" err="1" smtClean="0"/>
              <a:t>ЭКОмониторинг</a:t>
            </a:r>
            <a:r>
              <a:rPr lang="ru-RU" dirty="0"/>
              <a:t>». </a:t>
            </a:r>
            <a:r>
              <a:rPr lang="ru-RU" dirty="0" smtClean="0"/>
              <a:t>Целевая аудитория.</a:t>
            </a:r>
          </a:p>
          <a:p>
            <a:pPr marL="0" indent="0">
              <a:buNone/>
            </a:pPr>
            <a:r>
              <a:rPr lang="ru-RU" dirty="0" smtClean="0"/>
              <a:t>4. Образовательные результаты проекта «</a:t>
            </a:r>
            <a:r>
              <a:rPr lang="ru-RU" dirty="0" err="1" smtClean="0"/>
              <a:t>ЭКОмониторинг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607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4074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Планируемое сетевое взаимодействие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Точки роста по естественнонаучной направленности: </a:t>
            </a:r>
          </a:p>
          <a:p>
            <a:r>
              <a:rPr lang="ru-RU" dirty="0"/>
              <a:t>МБОУ «</a:t>
            </a:r>
            <a:r>
              <a:rPr lang="ru-RU" dirty="0" err="1"/>
              <a:t>Крутоярская</a:t>
            </a:r>
            <a:r>
              <a:rPr lang="ru-RU" dirty="0"/>
              <a:t> СОШ»; </a:t>
            </a:r>
          </a:p>
          <a:p>
            <a:r>
              <a:rPr lang="ru-RU" dirty="0"/>
              <a:t>МБОУ «</a:t>
            </a:r>
            <a:r>
              <a:rPr lang="ru-RU" dirty="0" err="1"/>
              <a:t>Локшинская</a:t>
            </a:r>
            <a:r>
              <a:rPr lang="ru-RU" dirty="0"/>
              <a:t> СОШ»; </a:t>
            </a:r>
          </a:p>
          <a:p>
            <a:r>
              <a:rPr lang="ru-RU" dirty="0"/>
              <a:t>МБОУ «</a:t>
            </a:r>
            <a:r>
              <a:rPr lang="ru-RU" dirty="0" err="1"/>
              <a:t>Ужурская</a:t>
            </a:r>
            <a:r>
              <a:rPr lang="ru-RU" dirty="0"/>
              <a:t> СОШ №6»; </a:t>
            </a:r>
          </a:p>
          <a:p>
            <a:r>
              <a:rPr lang="ru-RU" dirty="0"/>
              <a:t>МБОУ «</a:t>
            </a:r>
            <a:r>
              <a:rPr lang="ru-RU" dirty="0" err="1"/>
              <a:t>Малоимышская</a:t>
            </a:r>
            <a:r>
              <a:rPr lang="ru-RU" dirty="0"/>
              <a:t> СОШ»; </a:t>
            </a:r>
          </a:p>
          <a:p>
            <a:r>
              <a:rPr lang="ru-RU" dirty="0"/>
              <a:t>«Красноярский ГАУ»; </a:t>
            </a:r>
          </a:p>
          <a:p>
            <a:r>
              <a:rPr lang="ru-RU" dirty="0"/>
              <a:t>МБОУ ДО «УЦДО» СП «Эколого-биологический отдел»; </a:t>
            </a:r>
          </a:p>
          <a:p>
            <a:r>
              <a:rPr lang="ru-RU" dirty="0"/>
              <a:t>КГБУ «Ужурское лесничество»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093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Screenshot_20220119_194126_ru.yandex.searchplugi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0"/>
            <a:ext cx="105131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15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Screenshot_20220119_195418_ru.yandex.searchplugi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09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Рабочий стол\Screenshot_20220120_124935_ru.yandex.searchplugi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600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551512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/>
              <a:t>Школьный экологический мониторинг </a:t>
            </a:r>
            <a:r>
              <a:rPr lang="ru-RU" sz="2800" dirty="0"/>
              <a:t>— </a:t>
            </a:r>
            <a:endParaRPr lang="ru-RU" sz="2800" dirty="0" smtClean="0"/>
          </a:p>
          <a:p>
            <a:pPr marL="0" indent="0" algn="ctr">
              <a:buNone/>
            </a:pPr>
            <a:r>
              <a:rPr lang="ru-RU" sz="3200" dirty="0" smtClean="0"/>
              <a:t>это </a:t>
            </a:r>
            <a:r>
              <a:rPr lang="ru-RU" sz="3200" dirty="0"/>
              <a:t>процесс наблюдений за изменениями, происходящими на небольшой исследуемой территории, микрорайоне, населенном пункте и др. с последующей их оценкой, обсуждением и выработкой мер, направленных на осуществление экологических решений.</a:t>
            </a:r>
          </a:p>
        </p:txBody>
      </p:sp>
    </p:spTree>
    <p:extLst>
      <p:ext uri="{BB962C8B-B14F-4D97-AF65-F5344CB8AC3E}">
        <p14:creationId xmlns:p14="http://schemas.microsoft.com/office/powerpoint/2010/main" val="187260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2060848"/>
            <a:ext cx="81369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формирование экологических знаний и культуры подрастающего поколения в ходе  проектно-исследовательской деятельности посредством экологического мониторинга.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692051"/>
            <a:ext cx="81369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80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556419"/>
            <a:ext cx="6264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проекта: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628800"/>
            <a:ext cx="8856984" cy="494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dirty="0">
                <a:ea typeface="Calibri"/>
              </a:rPr>
              <a:t>	Развитие интереса у учащихся к проектно-исследовательской деятельности.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dirty="0">
                <a:ea typeface="Calibri"/>
              </a:rPr>
              <a:t>	Освоение методик мониторинга по изучению экосистем.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dirty="0">
                <a:ea typeface="Calibri"/>
              </a:rPr>
              <a:t>	Развитие умения создавать исследовательские и природоохранные проекты и участие с ними в конкурсах различного уровня.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dirty="0">
                <a:ea typeface="Calibri"/>
              </a:rPr>
              <a:t>	Научить учащихся  обрабатывать  </a:t>
            </a:r>
            <a:r>
              <a:rPr lang="ru-RU" dirty="0" err="1">
                <a:ea typeface="Calibri"/>
              </a:rPr>
              <a:t>фактологический</a:t>
            </a:r>
            <a:r>
              <a:rPr lang="ru-RU" dirty="0">
                <a:ea typeface="Calibri"/>
              </a:rPr>
              <a:t> материал за период проведения мониторинга  и оформлять качественный сводный отчет проекта.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dirty="0">
                <a:ea typeface="Calibri"/>
              </a:rPr>
              <a:t>	Воспитание чувства личной ответственности за состояние окружающей среды.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dirty="0">
                <a:ea typeface="Calibri"/>
              </a:rPr>
              <a:t>	Развитие инициативы и творчества обучающихся через организацию природоохранных мероприятий.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dirty="0">
                <a:ea typeface="Calibri"/>
              </a:rPr>
              <a:t> </a:t>
            </a:r>
            <a:r>
              <a:rPr lang="ru-RU" dirty="0" smtClean="0">
                <a:ea typeface="Calibri"/>
              </a:rPr>
              <a:t>          </a:t>
            </a:r>
            <a:r>
              <a:rPr lang="ru-RU" dirty="0">
                <a:ea typeface="Calibri"/>
              </a:rPr>
              <a:t>Воспитание коллективизма через совместную работу учащихся.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dirty="0">
                <a:ea typeface="Calibri"/>
              </a:rPr>
              <a:t>	Способствование дальнейшей профориентации подростков.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endParaRPr lang="ru-RU" dirty="0"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5464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</TotalTime>
  <Words>302</Words>
  <Application>Microsoft Office PowerPoint</Application>
  <PresentationFormat>Экран (4:3)</PresentationFormat>
  <Paragraphs>46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NewsPrint</vt:lpstr>
      <vt:lpstr>Cетевой районный образовательный проект «ЭКОмониторинг»  естественнонаучной направленности  на территории Ужурского района  на 2022-2024 годы.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23</cp:revision>
  <dcterms:modified xsi:type="dcterms:W3CDTF">2022-01-21T03:29:53Z</dcterms:modified>
</cp:coreProperties>
</file>