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B9AE-FFE2-46E4-A0EF-49B97F85F72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F8F7C-2FBD-47C8-947B-4B8845126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741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B9AE-FFE2-46E4-A0EF-49B97F85F72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F8F7C-2FBD-47C8-947B-4B8845126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8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B9AE-FFE2-46E4-A0EF-49B97F85F72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F8F7C-2FBD-47C8-947B-4B8845126E8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501037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B9AE-FFE2-46E4-A0EF-49B97F85F72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F8F7C-2FBD-47C8-947B-4B8845126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6293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B9AE-FFE2-46E4-A0EF-49B97F85F72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F8F7C-2FBD-47C8-947B-4B8845126E8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3101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B9AE-FFE2-46E4-A0EF-49B97F85F72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F8F7C-2FBD-47C8-947B-4B8845126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438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B9AE-FFE2-46E4-A0EF-49B97F85F72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F8F7C-2FBD-47C8-947B-4B8845126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B9AE-FFE2-46E4-A0EF-49B97F85F72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F8F7C-2FBD-47C8-947B-4B8845126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592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B9AE-FFE2-46E4-A0EF-49B97F85F72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F8F7C-2FBD-47C8-947B-4B8845126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603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B9AE-FFE2-46E4-A0EF-49B97F85F72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F8F7C-2FBD-47C8-947B-4B8845126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936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B9AE-FFE2-46E4-A0EF-49B97F85F72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F8F7C-2FBD-47C8-947B-4B8845126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136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B9AE-FFE2-46E4-A0EF-49B97F85F72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F8F7C-2FBD-47C8-947B-4B8845126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039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B9AE-FFE2-46E4-A0EF-49B97F85F72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F8F7C-2FBD-47C8-947B-4B8845126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201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B9AE-FFE2-46E4-A0EF-49B97F85F72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F8F7C-2FBD-47C8-947B-4B8845126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064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B9AE-FFE2-46E4-A0EF-49B97F85F72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F8F7C-2FBD-47C8-947B-4B8845126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52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4B9AE-FFE2-46E4-A0EF-49B97F85F72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F8F7C-2FBD-47C8-947B-4B8845126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497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4B9AE-FFE2-46E4-A0EF-49B97F85F722}" type="datetimeFigureOut">
              <a:rPr lang="ru-RU" smtClean="0"/>
              <a:t>25.02.2021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7DF8F7C-2FBD-47C8-947B-4B8845126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12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3558" y="-1"/>
            <a:ext cx="9849853" cy="6288506"/>
          </a:xfrm>
        </p:spPr>
        <p:txBody>
          <a:bodyPr/>
          <a:lstStyle/>
          <a:p>
            <a:pPr algn="ctr"/>
            <a:r>
              <a:rPr lang="ru-RU" sz="13800" b="1" dirty="0" smtClean="0">
                <a:solidFill>
                  <a:srgbClr val="FF0000"/>
                </a:solidFill>
              </a:rPr>
              <a:t>Кукла-оберег из ниток</a:t>
            </a:r>
            <a:endParaRPr lang="ru-RU" sz="13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83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6582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7296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28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886950" cy="664143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600" b="1" dirty="0" smtClean="0">
                <a:solidFill>
                  <a:srgbClr val="FF0000"/>
                </a:solidFill>
              </a:rPr>
              <a:t>«Не запрещай себе творить, пусть иногда выходит «криво», твои чудесные мотивы никто не сможет повторить!!!»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1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8439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19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9439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53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8296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44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28336" y="0"/>
            <a:ext cx="89580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8439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54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7582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81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6582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82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</TotalTime>
  <Words>23</Words>
  <Application>Microsoft Office PowerPoint</Application>
  <PresentationFormat>Широкоэкранный</PresentationFormat>
  <Paragraphs>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Грань</vt:lpstr>
      <vt:lpstr>Кукла-оберег из ниток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Кукла-оберег из ниток</dc:title>
  <dc:creator>RePack by Diakov</dc:creator>
  <cp:lastModifiedBy>Computer</cp:lastModifiedBy>
  <cp:revision>4</cp:revision>
  <dcterms:created xsi:type="dcterms:W3CDTF">2017-09-25T06:03:14Z</dcterms:created>
  <dcterms:modified xsi:type="dcterms:W3CDTF">2021-02-25T12:05:20Z</dcterms:modified>
</cp:coreProperties>
</file>