
<file path=[Content_Types].xml><?xml version="1.0" encoding="utf-8"?>
<Types xmlns="http://schemas.openxmlformats.org/package/2006/content-types">
  <Default ContentType="video/x-msvideo" Extension="avi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1.avi" Type="http://schemas.openxmlformats.org/officeDocument/2006/relationships/video"/><Relationship Id="rId1" Target="../media/media1.avi" Type="http://schemas.microsoft.com/office/2007/relationships/media"/><Relationship Id="rId4" Target="../media/image1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17.xml"/><Relationship Id="rId3" Type="http://schemas.openxmlformats.org/officeDocument/2006/relationships/slide" Target="slide18.xml"/><Relationship Id="rId7" Type="http://schemas.openxmlformats.org/officeDocument/2006/relationships/slide" Target="slide16.xml"/><Relationship Id="rId12" Type="http://schemas.openxmlformats.org/officeDocument/2006/relationships/image" Target="../media/image16.png"/><Relationship Id="rId2" Type="http://schemas.openxmlformats.org/officeDocument/2006/relationships/slide" Target="slide19.xml"/><Relationship Id="rId16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5" Type="http://schemas.openxmlformats.org/officeDocument/2006/relationships/slide" Target="slide22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slide" Target="slide20.xml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 гостях у сказки. Заставка к передаче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163" y="585788"/>
            <a:ext cx="9004300" cy="5065712"/>
          </a:xfrm>
        </p:spPr>
      </p:pic>
    </p:spTree>
    <p:extLst>
      <p:ext uri="{BB962C8B-B14F-4D97-AF65-F5344CB8AC3E}">
        <p14:creationId xmlns:p14="http://schemas.microsoft.com/office/powerpoint/2010/main" val="269469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91328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100" spc="0" dirty="0">
                <a:ln w="50800"/>
                <a:solidFill>
                  <a:schemeClr val="bg1">
                    <a:shade val="50000"/>
                  </a:schemeClr>
                </a:solidFill>
              </a:rPr>
              <a:t>Наша жизнь многогранна, и все эти грани отражены в разных видах сказок. Каждая из них несёт свой смысл.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4176464" cy="4525963"/>
          </a:xfrm>
        </p:spPr>
        <p:txBody>
          <a:bodyPr>
            <a:normAutofit lnSpcReduction="1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Страшные сказки. </a:t>
            </a:r>
            <a:r>
              <a:rPr lang="ru-RU" dirty="0">
                <a:solidFill>
                  <a:schemeClr val="bg1"/>
                </a:solidFill>
              </a:rPr>
              <a:t>Сказки про нечистую силу: ведьм, упырей, вурдалаков и прочих. Это своеобразные опыт детской </a:t>
            </a:r>
            <a:r>
              <a:rPr lang="ru-RU" dirty="0" err="1">
                <a:solidFill>
                  <a:schemeClr val="bg1"/>
                </a:solidFill>
              </a:rPr>
              <a:t>самотерапии</a:t>
            </a:r>
            <a:r>
              <a:rPr lang="ru-RU" dirty="0">
                <a:solidFill>
                  <a:schemeClr val="bg1"/>
                </a:solidFill>
              </a:rPr>
              <a:t>. Многократно моделируя тревожную ситуацию в сказке, дети освобождаются от напряжения и приобретают новые способы реагирования. Характерны для детей старше 7 лет.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330426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822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3970784" cy="45259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Передают опыт жизненной мудрости и информацию о духовном развитии человека.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45293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1CFC9D5-5A7C-4923-A9D2-19AA95E0C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Волшебные сказки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351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731837"/>
            <a:ext cx="4408281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В них рассказывается о превратностях семейной жизни, показаны способы разрешения конфликтных ситуаций. Они формируют позицию здравого смысла и здорового чувства юмора по отношению к невзгодам, рассказывают о маленьких семейных хитростях</a:t>
            </a:r>
            <a:r>
              <a:rPr lang="ru-RU" sz="2800" dirty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74737"/>
            <a:ext cx="4408281" cy="35222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A578473-4BBB-406C-900D-CD91DFB04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60337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Бытовые сказки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380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931" y="1166018"/>
            <a:ext cx="403244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Дети до 5 лет идентифицируют себя с животными, стараются быть похожими на них. Поэтому сказки о животных лучше всего передают маленьким детям жизненный опыт.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503" y="620688"/>
            <a:ext cx="4052373" cy="479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C8B3495-A9F1-455C-9C6C-24BE22710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79" y="45720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Сказки о животных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958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44000">
              <a:srgbClr val="92D050"/>
            </a:gs>
            <a:gs pos="8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Капля 3">
            <a:hlinkClick r:id="rId2" action="ppaction://hlinksldjump"/>
          </p:cNvPr>
          <p:cNvSpPr/>
          <p:nvPr/>
        </p:nvSpPr>
        <p:spPr>
          <a:xfrm rot="13498774">
            <a:off x="6378835" y="2649778"/>
            <a:ext cx="2016224" cy="1872208"/>
          </a:xfrm>
          <a:prstGeom prst="teardrop">
            <a:avLst>
              <a:gd name="adj" fmla="val 131609"/>
            </a:avLst>
          </a:prstGeom>
          <a:solidFill>
            <a:srgbClr val="7030A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7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62802">
            <a:off x="5274971" y="417638"/>
            <a:ext cx="2852737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9872">
            <a:off x="1344676" y="2391290"/>
            <a:ext cx="248126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6583">
            <a:off x="1791377" y="558944"/>
            <a:ext cx="2505075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35405">
            <a:off x="4393703" y="3455288"/>
            <a:ext cx="3236913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77229">
            <a:off x="2067572" y="3455287"/>
            <a:ext cx="3236913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180" y="-396744"/>
            <a:ext cx="3236913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>
            <a:hlinkClick r:id="rId15" action="ppaction://hlinksldjump"/>
          </p:cNvPr>
          <p:cNvSpPr/>
          <p:nvPr/>
        </p:nvSpPr>
        <p:spPr>
          <a:xfrm>
            <a:off x="3609225" y="2275135"/>
            <a:ext cx="2592288" cy="22322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>
            <a:hlinkClick r:id="rId16" action="ppaction://hlinksldjump"/>
          </p:cNvPr>
          <p:cNvSpPr/>
          <p:nvPr/>
        </p:nvSpPr>
        <p:spPr>
          <a:xfrm>
            <a:off x="8166445" y="6021288"/>
            <a:ext cx="708170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14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Рассказать сказку «Репка»:</a:t>
            </a:r>
          </a:p>
          <a:p>
            <a:r>
              <a:rPr lang="ru-RU" dirty="0"/>
              <a:t>с дрожью в голосе;</a:t>
            </a:r>
          </a:p>
          <a:p>
            <a:r>
              <a:rPr lang="ru-RU" dirty="0"/>
              <a:t>вопросительно;</a:t>
            </a:r>
          </a:p>
          <a:p>
            <a:r>
              <a:rPr lang="ru-RU" dirty="0"/>
              <a:t>с ужасом;</a:t>
            </a:r>
          </a:p>
          <a:p>
            <a:r>
              <a:rPr lang="ru-RU" dirty="0"/>
              <a:t>восторженно;</a:t>
            </a:r>
          </a:p>
          <a:p>
            <a:r>
              <a:rPr lang="ru-RU" dirty="0"/>
              <a:t>с удивлением;</a:t>
            </a:r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8028384" y="6021288"/>
            <a:ext cx="792088" cy="720080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349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345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2 задание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345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Придумать новые применения сказочным предметам:</a:t>
            </a:r>
          </a:p>
          <a:p>
            <a:r>
              <a:rPr lang="ru-RU" dirty="0"/>
              <a:t> волшебной палочке;</a:t>
            </a:r>
          </a:p>
          <a:p>
            <a:r>
              <a:rPr lang="ru-RU" dirty="0"/>
              <a:t>рукавичке;</a:t>
            </a:r>
          </a:p>
          <a:p>
            <a:r>
              <a:rPr lang="ru-RU" dirty="0"/>
              <a:t>золотому яичку;</a:t>
            </a: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992813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546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1054"/>
            <a:ext cx="8229600" cy="1143000"/>
          </a:xfrm>
        </p:spPr>
        <p:txBody>
          <a:bodyPr/>
          <a:lstStyle/>
          <a:p>
            <a:r>
              <a:rPr lang="ru-RU" dirty="0"/>
              <a:t>3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От имени некоторых сказочных  героев придумать их автобиографию. Среди сказочных знаменитостей:</a:t>
            </a:r>
          </a:p>
          <a:p>
            <a:r>
              <a:rPr lang="ru-RU" dirty="0"/>
              <a:t>Баба-Яга;</a:t>
            </a:r>
          </a:p>
          <a:p>
            <a:r>
              <a:rPr lang="ru-RU" dirty="0"/>
              <a:t>Кощей Бессмертный;</a:t>
            </a:r>
          </a:p>
          <a:p>
            <a:r>
              <a:rPr lang="ru-RU" dirty="0"/>
              <a:t>Лиса Алиса;</a:t>
            </a:r>
          </a:p>
          <a:p>
            <a:r>
              <a:rPr lang="ru-RU" dirty="0"/>
              <a:t>Емеля.</a:t>
            </a:r>
          </a:p>
        </p:txBody>
      </p:sp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92813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864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3790"/>
            <a:ext cx="8229600" cy="1143000"/>
          </a:xfrm>
        </p:spPr>
        <p:txBody>
          <a:bodyPr/>
          <a:lstStyle/>
          <a:p>
            <a:r>
              <a:rPr lang="ru-RU" dirty="0"/>
              <a:t>4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Составить сказку из заголовков газет.</a:t>
            </a:r>
          </a:p>
        </p:txBody>
      </p:sp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012801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824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1864"/>
            <a:ext cx="8229600" cy="1143000"/>
          </a:xfrm>
        </p:spPr>
        <p:txBody>
          <a:bodyPr/>
          <a:lstStyle/>
          <a:p>
            <a:r>
              <a:rPr lang="ru-RU" dirty="0"/>
              <a:t>5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Изобразите сказочного героя пантомимой:</a:t>
            </a:r>
          </a:p>
          <a:p>
            <a:r>
              <a:rPr lang="ru-RU" dirty="0"/>
              <a:t>Баба-Яга на помеле;</a:t>
            </a:r>
          </a:p>
          <a:p>
            <a:r>
              <a:rPr lang="ru-RU" dirty="0"/>
              <a:t>Иванушка-Дурачок на Коньке-Горбунке;</a:t>
            </a:r>
          </a:p>
          <a:p>
            <a:r>
              <a:rPr lang="ru-RU" dirty="0"/>
              <a:t>Старуха у разбитого корыта;</a:t>
            </a: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787" y="5992813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088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068" y="0"/>
            <a:ext cx="8519864" cy="108011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Мастер-класс для родителей на тему: </a:t>
            </a:r>
            <a:br>
              <a:rPr lang="ru-RU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 Сказки нашего детства»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46747" y="5661248"/>
            <a:ext cx="4908004" cy="11967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chemeClr val="bg1"/>
                </a:solidFill>
                <a:latin typeface="+mj-lt"/>
              </a:rPr>
              <a:t>Подготовили: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800" b="1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Е. В. Гагарина</a:t>
            </a:r>
            <a:r>
              <a:rPr lang="ru-RU" sz="18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, учитель-логопед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800" b="1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О. В. Гагарина</a:t>
            </a:r>
            <a:r>
              <a:rPr lang="ru-RU" sz="180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, старший воспитатель</a:t>
            </a:r>
          </a:p>
        </p:txBody>
      </p:sp>
    </p:spTree>
    <p:extLst>
      <p:ext uri="{BB962C8B-B14F-4D97-AF65-F5344CB8AC3E}">
        <p14:creationId xmlns:p14="http://schemas.microsoft.com/office/powerpoint/2010/main" val="1048474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Нарисуйте пословицу:</a:t>
            </a:r>
          </a:p>
          <a:p>
            <a:r>
              <a:rPr lang="ru-RU" dirty="0"/>
              <a:t>\ «На чужой каравай- рот не разевай»;</a:t>
            </a:r>
          </a:p>
          <a:p>
            <a:r>
              <a:rPr lang="ru-RU" dirty="0"/>
              <a:t>\ «Одна голова хорошо, а две лучше»;</a:t>
            </a:r>
          </a:p>
          <a:p>
            <a:r>
              <a:rPr lang="ru-RU" dirty="0"/>
              <a:t>\ «Доброе слово и кошке приятно»;</a:t>
            </a:r>
          </a:p>
          <a:p>
            <a:r>
              <a:rPr lang="ru-RU" dirty="0"/>
              <a:t>\ «Дарёному коню в зубы не смотрят»;</a:t>
            </a: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720" y="5992813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163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2411"/>
            <a:ext cx="8229600" cy="1143000"/>
          </a:xfrm>
        </p:spPr>
        <p:txBody>
          <a:bodyPr/>
          <a:lstStyle/>
          <a:p>
            <a:r>
              <a:rPr lang="ru-RU" dirty="0"/>
              <a:t>7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«Модельеры». Придумайте и воплотите на бумаге:</a:t>
            </a:r>
          </a:p>
          <a:p>
            <a:r>
              <a:rPr lang="ru-RU" dirty="0"/>
              <a:t>рабочий костюм Бабы –Яги;</a:t>
            </a:r>
          </a:p>
          <a:p>
            <a:r>
              <a:rPr lang="ru-RU" dirty="0"/>
              <a:t>парадно-выходной костюм Иванушки-Дурачка;</a:t>
            </a:r>
          </a:p>
          <a:p>
            <a:r>
              <a:rPr lang="ru-RU" dirty="0"/>
              <a:t>домашний костюм Змея Горыныча;</a:t>
            </a:r>
          </a:p>
          <a:p>
            <a:r>
              <a:rPr lang="ru-RU" dirty="0"/>
              <a:t>спортивный костюм Кощея Бессмертного;</a:t>
            </a:r>
          </a:p>
        </p:txBody>
      </p:sp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92813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140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399"/>
            <a:ext cx="8229600" cy="1143000"/>
          </a:xfrm>
        </p:spPr>
        <p:txBody>
          <a:bodyPr/>
          <a:lstStyle/>
          <a:p>
            <a:r>
              <a:rPr lang="ru-RU" dirty="0"/>
              <a:t>8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«Головной убор». Нарисуйте , какой головной убор могли носить :</a:t>
            </a:r>
          </a:p>
          <a:p>
            <a:r>
              <a:rPr lang="ru-RU" dirty="0"/>
              <a:t>Баба-Яга;</a:t>
            </a:r>
          </a:p>
          <a:p>
            <a:r>
              <a:rPr lang="ru-RU" dirty="0"/>
              <a:t>Кощей Бессмертный;</a:t>
            </a:r>
          </a:p>
          <a:p>
            <a:r>
              <a:rPr lang="ru-RU" dirty="0"/>
              <a:t>Емеля;</a:t>
            </a:r>
          </a:p>
          <a:p>
            <a:r>
              <a:rPr lang="ru-RU" dirty="0"/>
              <a:t>Лиса Алиса и кот Базилио;</a:t>
            </a:r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149" y="5849576"/>
            <a:ext cx="938213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265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заключении хочется сказать. Сказка для ребёнка — это маленькая жизнь, полная ярких красок, чудес, приключений. Слушая сказку, сочиняя или играя её, дети осваивают реальность через мир переживаний и образов, расширяют свой словарный запас, учатся правильно строить диалоги, развивают связную речь, которая становится более эмоциональной, образной, красивой. И в ваших руках помочь вашему ребёнку овладеть этим богатством.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364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39861"/>
            <a:ext cx="8229600" cy="1143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Цель: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3960440" cy="41044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1)Оказание  помощи родителям в овладении приёмами развития фантазии, словесного и изобразительного творчества;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443198"/>
            <a:ext cx="4032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2)Помочь современным родителям организовать полноценный внутрисемейный досуг.</a:t>
            </a:r>
          </a:p>
        </p:txBody>
      </p:sp>
      <p:pic>
        <p:nvPicPr>
          <p:cNvPr id="5" name="Picture 2" descr="G:\Новая папка\201411071717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495989"/>
            <a:ext cx="4032447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298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870"/>
            <a:ext cx="8229600" cy="1143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2087"/>
            <a:ext cx="4104456" cy="45259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1)Уточнить и систематизировать представления родителей о значении сказки в развитии ребёнка;</a:t>
            </a:r>
          </a:p>
          <a:p>
            <a:r>
              <a:rPr lang="ru-RU" sz="2800" dirty="0">
                <a:solidFill>
                  <a:schemeClr val="bg1"/>
                </a:solidFill>
              </a:rPr>
              <a:t>2)Обучить изготовлению куколки-оберега.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4" y="1190870"/>
            <a:ext cx="41044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3)Познакомить родителей с игровыми  приёмами для развития фантазии, словесного и изобразительного творчества детей посредством сказки;</a:t>
            </a:r>
          </a:p>
        </p:txBody>
      </p:sp>
    </p:spTree>
    <p:extLst>
      <p:ext uri="{BB962C8B-B14F-4D97-AF65-F5344CB8AC3E}">
        <p14:creationId xmlns:p14="http://schemas.microsoft.com/office/powerpoint/2010/main" val="3147308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1498178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Сказка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4104456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- это способ передачи знаний об окружающем мире, о системе взаимоотношений, о нормах и правилах поведения.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6" y="1268760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Причём  эти знания преподносятся в доступной для детей форме, носят ненавязчивый и увлекательный характер. </a:t>
            </a:r>
          </a:p>
        </p:txBody>
      </p:sp>
    </p:spTree>
    <p:extLst>
      <p:ext uri="{BB962C8B-B14F-4D97-AF65-F5344CB8AC3E}">
        <p14:creationId xmlns:p14="http://schemas.microsoft.com/office/powerpoint/2010/main" val="584948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2246"/>
            <a:ext cx="4176464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Благодаря сказке ребёнок осмысляет процесс взросления человека. В начале есть кто-то, маленький и слабый, проходя через серию испытаний, трудностей, обретает помощников и к концу сказки  становится сильным, уважаемым.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25419" y="69985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Сказка способна вселить веру во взросление.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11" y="1772816"/>
            <a:ext cx="4246573" cy="3188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299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05083"/>
            <a:ext cx="8517632" cy="1119242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  <a:t>Народные сказки несут важные для нас идеи:</a:t>
            </a:r>
            <a:br>
              <a:rPr lang="ru-RU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95" y="764704"/>
            <a:ext cx="446449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1) Окружающий мир- живой. В любой момент его элемент может заговорить с нами. </a:t>
            </a:r>
            <a:r>
              <a:rPr lang="ru-RU" sz="2800" b="1" i="1" dirty="0">
                <a:solidFill>
                  <a:schemeClr val="bg1"/>
                </a:solidFill>
              </a:rPr>
              <a:t>Эта идея важна для формирования бережного и осмысленного отношения к людям, растениям, рукотворным вещам.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49226" y="764704"/>
            <a:ext cx="477530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2</a:t>
            </a:r>
            <a:r>
              <a:rPr lang="ru-RU" sz="2800" dirty="0">
                <a:solidFill>
                  <a:schemeClr val="bg1"/>
                </a:solidFill>
              </a:rPr>
              <a:t>) Ожившие объекты окружающего мира способны действовать самостоятельно, они имеют право на свою жизнь. </a:t>
            </a:r>
            <a:r>
              <a:rPr lang="ru-RU" sz="2800" b="1" i="1" dirty="0">
                <a:solidFill>
                  <a:schemeClr val="bg1"/>
                </a:solidFill>
              </a:rPr>
              <a:t>Эта идея важна для формирования чувства принятия другого.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66469" y="375260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3) Разделение добра и зла, победа добра</a:t>
            </a:r>
            <a:r>
              <a:rPr lang="ru-RU" sz="2800" b="1" i="1" dirty="0">
                <a:solidFill>
                  <a:schemeClr val="bg1"/>
                </a:solidFill>
              </a:rPr>
              <a:t>. Эта идея важна для поддержания бодрости духа и развития стремления к лучшему.</a:t>
            </a:r>
          </a:p>
        </p:txBody>
      </p:sp>
    </p:spTree>
    <p:extLst>
      <p:ext uri="{BB962C8B-B14F-4D97-AF65-F5344CB8AC3E}">
        <p14:creationId xmlns:p14="http://schemas.microsoft.com/office/powerpoint/2010/main" val="46649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751" y="631032"/>
            <a:ext cx="4546848" cy="510202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4)самое ценное  достаётся человеку через испытание, а то, что далось даром, может быстро уйти. </a:t>
            </a:r>
            <a:r>
              <a:rPr lang="ru-RU" sz="2800" b="1" i="1" dirty="0">
                <a:solidFill>
                  <a:schemeClr val="bg1"/>
                </a:solidFill>
              </a:rPr>
              <a:t>Эта идея важна для формирования механизма целеполагания и терпения.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68" y="620688"/>
            <a:ext cx="4229100" cy="5048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896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4283968" cy="536145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5) Вокруг нас много помощников. Но они приходят на помощь только в том случае, если мы не можем справиться  с ситуацией сами. </a:t>
            </a:r>
            <a:r>
              <a:rPr lang="ru-RU" b="1" i="1" dirty="0">
                <a:solidFill>
                  <a:schemeClr val="bg1"/>
                </a:solidFill>
              </a:rPr>
              <a:t>Эта идея важна для  формирования чувства самостоятельности, а также доверия к окружающему миру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509" y="620688"/>
            <a:ext cx="4139952" cy="4857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845227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215</TotalTime>
  <Words>755</Words>
  <Application>Microsoft Office PowerPoint</Application>
  <PresentationFormat>Экран (4:3)</PresentationFormat>
  <Paragraphs>75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Tw Cen MT</vt:lpstr>
      <vt:lpstr>Паркет</vt:lpstr>
      <vt:lpstr>Презентация PowerPoint</vt:lpstr>
      <vt:lpstr>Мастер-класс для родителей на тему:  « Сказки нашего детства»</vt:lpstr>
      <vt:lpstr>Цель:</vt:lpstr>
      <vt:lpstr>Задачи:</vt:lpstr>
      <vt:lpstr>Сказка </vt:lpstr>
      <vt:lpstr>Презентация PowerPoint</vt:lpstr>
      <vt:lpstr>Народные сказки несут важные для нас идеи: </vt:lpstr>
      <vt:lpstr>Презентация PowerPoint</vt:lpstr>
      <vt:lpstr>Презентация PowerPoint</vt:lpstr>
      <vt:lpstr>Наша жизнь многогранна, и все эти грани отражены в разных видах сказок. Каждая из них несёт свой смысл. </vt:lpstr>
      <vt:lpstr>Волшебные сказки </vt:lpstr>
      <vt:lpstr>Бытовые сказки </vt:lpstr>
      <vt:lpstr>Сказки о животных </vt:lpstr>
      <vt:lpstr>Презентация PowerPoint</vt:lpstr>
      <vt:lpstr>1 задание</vt:lpstr>
      <vt:lpstr>2 задание </vt:lpstr>
      <vt:lpstr>3 задание</vt:lpstr>
      <vt:lpstr>4 задание</vt:lpstr>
      <vt:lpstr>5 задание</vt:lpstr>
      <vt:lpstr>6 задание</vt:lpstr>
      <vt:lpstr>7 задание</vt:lpstr>
      <vt:lpstr>8 задание</vt:lpstr>
      <vt:lpstr>Заключение: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родителей на тему: « Сказки нашего детства»</dc:title>
  <dc:creator>user</dc:creator>
  <cp:lastModifiedBy>Ксения Гагарина</cp:lastModifiedBy>
  <cp:revision>24</cp:revision>
  <dcterms:created xsi:type="dcterms:W3CDTF">2014-11-15T16:38:45Z</dcterms:created>
  <dcterms:modified xsi:type="dcterms:W3CDTF">2022-01-20T18:26:15Z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14950953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