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8" r:id="rId4"/>
    <p:sldId id="269" r:id="rId5"/>
    <p:sldId id="270" r:id="rId6"/>
    <p:sldId id="259" r:id="rId7"/>
    <p:sldId id="257" r:id="rId8"/>
    <p:sldId id="258" r:id="rId9"/>
    <p:sldId id="260" r:id="rId10"/>
    <p:sldId id="277" r:id="rId11"/>
    <p:sldId id="302" r:id="rId12"/>
    <p:sldId id="271" r:id="rId13"/>
    <p:sldId id="272" r:id="rId14"/>
    <p:sldId id="262" r:id="rId15"/>
    <p:sldId id="263" r:id="rId16"/>
    <p:sldId id="264" r:id="rId17"/>
    <p:sldId id="265" r:id="rId18"/>
    <p:sldId id="278" r:id="rId19"/>
    <p:sldId id="279" r:id="rId20"/>
    <p:sldId id="266" r:id="rId21"/>
    <p:sldId id="280" r:id="rId22"/>
    <p:sldId id="281" r:id="rId23"/>
    <p:sldId id="282" r:id="rId24"/>
    <p:sldId id="283" r:id="rId25"/>
    <p:sldId id="286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1" r:id="rId36"/>
    <p:sldId id="267" r:id="rId37"/>
    <p:sldId id="273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95;&#1080;&#1090;&#1072;&#1102;&#1097;&#1072;&#1103;%20&#1084;&#1072;&#1084;&#1072;\&#1052;&#1086;&#1081;%20&#1092;&#1080;&#1083;&#1100;&#1084;.mp4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7310_800x480.jpg"/>
          <p:cNvPicPr>
            <a:picLocks noChangeAspect="1"/>
          </p:cNvPicPr>
          <p:nvPr/>
        </p:nvPicPr>
        <p:blipFill>
          <a:blip r:embed="rId2"/>
          <a:srcRect b="312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2844" y="2500306"/>
            <a:ext cx="8858280" cy="2214578"/>
          </a:xfrm>
          <a:prstGeom prst="rect">
            <a:avLst/>
          </a:prstGeom>
          <a:noFill/>
        </p:spPr>
        <p:txBody>
          <a:bodyPr wrap="none" rtlCol="0">
            <a:prstTxWarp prst="textDeflateInflate">
              <a:avLst/>
            </a:prstTxWarp>
            <a:spAutoFit/>
          </a:bodyPr>
          <a:lstStyle/>
          <a:p>
            <a:r>
              <a:rPr lang="ru-RU" sz="2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салон «Весеннее настроение»</a:t>
            </a:r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Мой фильм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7208" y="0"/>
            <a:ext cx="915120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0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05787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1200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ear-tree-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ike9M8WgAAHkV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936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05098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80405_1436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rasivye_peyzazhi_prirody_v_nabore_fotografiy_dlya_fona_rabochego_stola_156305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wallow_29_28131253-1024x68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xresdefault.jpg"/>
          <p:cNvPicPr>
            <a:picLocks noChangeAspect="1"/>
          </p:cNvPicPr>
          <p:nvPr/>
        </p:nvPicPr>
        <p:blipFill>
          <a:blip r:embed="rId2"/>
          <a:srcRect l="18142" t="86420" r="57552"/>
          <a:stretch>
            <a:fillRect/>
          </a:stretch>
        </p:blipFill>
        <p:spPr>
          <a:xfrm>
            <a:off x="0" y="5786454"/>
            <a:ext cx="2500330" cy="1071546"/>
          </a:xfrm>
          <a:prstGeom prst="rect">
            <a:avLst/>
          </a:prstGeom>
        </p:spPr>
      </p:pic>
      <p:pic>
        <p:nvPicPr>
          <p:cNvPr id="3" name="Рисунок 2" descr="maxresdefault.jpg"/>
          <p:cNvPicPr>
            <a:picLocks noChangeAspect="1"/>
          </p:cNvPicPr>
          <p:nvPr/>
        </p:nvPicPr>
        <p:blipFill>
          <a:blip r:embed="rId2"/>
          <a:srcRect l="18597" t="86420" r="5468"/>
          <a:stretch>
            <a:fillRect/>
          </a:stretch>
        </p:blipFill>
        <p:spPr>
          <a:xfrm>
            <a:off x="2428860" y="5786454"/>
            <a:ext cx="6715140" cy="1071546"/>
          </a:xfrm>
          <a:prstGeom prst="rect">
            <a:avLst/>
          </a:prstGeom>
        </p:spPr>
      </p:pic>
      <p:pic>
        <p:nvPicPr>
          <p:cNvPr id="2" name="Рисунок 1" descr="maxresdefault.jpg"/>
          <p:cNvPicPr>
            <a:picLocks noChangeAspect="1"/>
          </p:cNvPicPr>
          <p:nvPr/>
        </p:nvPicPr>
        <p:blipFill>
          <a:blip r:embed="rId2"/>
          <a:srcRect l="5468" r="5468"/>
          <a:stretch>
            <a:fillRect/>
          </a:stretch>
        </p:blipFill>
        <p:spPr>
          <a:xfrm>
            <a:off x="0" y="0"/>
            <a:ext cx="9161950" cy="578645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yHj6TceAhuDvFImsWmd8vnscIWb.jpg"/>
          <p:cNvPicPr>
            <a:picLocks noChangeAspect="1"/>
          </p:cNvPicPr>
          <p:nvPr/>
        </p:nvPicPr>
        <p:blipFill>
          <a:blip r:embed="rId2"/>
          <a:srcRect l="11719" r="11718"/>
          <a:stretch>
            <a:fillRect/>
          </a:stretch>
        </p:blipFill>
        <p:spPr>
          <a:xfrm>
            <a:off x="-1" y="0"/>
            <a:ext cx="914012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7310_800x480.jpg"/>
          <p:cNvPicPr>
            <a:picLocks noChangeAspect="1"/>
          </p:cNvPicPr>
          <p:nvPr/>
        </p:nvPicPr>
        <p:blipFill>
          <a:blip r:embed="rId2"/>
          <a:srcRect b="312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6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857488" y="1357298"/>
            <a:ext cx="3783644" cy="4929222"/>
          </a:xfrm>
          <a:prstGeom prst="rect">
            <a:avLst/>
          </a:prstGeom>
          <a:noFill/>
          <a:ln/>
        </p:spPr>
      </p:pic>
      <p:sp>
        <p:nvSpPr>
          <p:cNvPr id="8" name="TextBox 7"/>
          <p:cNvSpPr txBox="1"/>
          <p:nvPr/>
        </p:nvSpPr>
        <p:spPr>
          <a:xfrm>
            <a:off x="1785918" y="500042"/>
            <a:ext cx="60628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Александр Сергеевич Пушкин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7310_800x480.jpg"/>
          <p:cNvPicPr>
            <a:picLocks noChangeAspect="1"/>
          </p:cNvPicPr>
          <p:nvPr/>
        </p:nvPicPr>
        <p:blipFill>
          <a:blip r:embed="rId2"/>
          <a:srcRect b="312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5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7310_800x480.jpg"/>
          <p:cNvPicPr>
            <a:picLocks noChangeAspect="1"/>
          </p:cNvPicPr>
          <p:nvPr/>
        </p:nvPicPr>
        <p:blipFill>
          <a:blip r:embed="rId2"/>
          <a:srcRect b="312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Содержимое 2" descr="https://avatars.mds.yandex.net/get-pdb/901820/01b7cfb8-d14e-4e6a-958a-cec37a1e72cb/s1200?webp=false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7310_800x480.jpg"/>
          <p:cNvPicPr>
            <a:picLocks noChangeAspect="1"/>
          </p:cNvPicPr>
          <p:nvPr/>
        </p:nvPicPr>
        <p:blipFill>
          <a:blip r:embed="rId2"/>
          <a:srcRect b="312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5" descr="3"/>
          <p:cNvPicPr>
            <a:picLocks noChangeAspect="1" noChangeArrowheads="1"/>
          </p:cNvPicPr>
          <p:nvPr/>
        </p:nvPicPr>
        <p:blipFill>
          <a:blip r:embed="rId3" cstate="print"/>
          <a:srcRect l="1215"/>
          <a:stretch>
            <a:fillRect/>
          </a:stretch>
        </p:blipFill>
        <p:spPr>
          <a:xfrm>
            <a:off x="0" y="0"/>
            <a:ext cx="9324975" cy="692785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7310_800x480.jpg"/>
          <p:cNvPicPr>
            <a:picLocks noChangeAspect="1"/>
          </p:cNvPicPr>
          <p:nvPr/>
        </p:nvPicPr>
        <p:blipFill>
          <a:blip r:embed="rId2"/>
          <a:srcRect b="312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Содержимое 2" descr="https://www.zastavki.com/pictures/1920x1200/2011/Nature_Fields_Spring_landscape_028228_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571480"/>
            <a:ext cx="8858312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7310_800x480.jpg"/>
          <p:cNvPicPr>
            <a:picLocks noChangeAspect="1"/>
          </p:cNvPicPr>
          <p:nvPr/>
        </p:nvPicPr>
        <p:blipFill>
          <a:blip r:embed="rId2"/>
          <a:srcRect b="312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Содержимое 2" descr="http://elitefon.ru/download.php?file=201211/1920x1080/elitefon.ru-14397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642918"/>
            <a:ext cx="857256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7310_800x480.jpg"/>
          <p:cNvPicPr>
            <a:picLocks noChangeAspect="1"/>
          </p:cNvPicPr>
          <p:nvPr/>
        </p:nvPicPr>
        <p:blipFill>
          <a:blip r:embed="rId2"/>
          <a:srcRect b="312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5" descr="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7310_800x480.jpg"/>
          <p:cNvPicPr>
            <a:picLocks noChangeAspect="1"/>
          </p:cNvPicPr>
          <p:nvPr/>
        </p:nvPicPr>
        <p:blipFill>
          <a:blip r:embed="rId2"/>
          <a:srcRect b="312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Содержимое 2" descr="http://www.kartinki.me/download.php?img=201210/2560x1440/kartinki.me-9259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8643998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7310_800x480.jpg"/>
          <p:cNvPicPr>
            <a:picLocks noChangeAspect="1"/>
          </p:cNvPicPr>
          <p:nvPr/>
        </p:nvPicPr>
        <p:blipFill>
          <a:blip r:embed="rId2"/>
          <a:srcRect b="312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5" descr="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911975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7310_800x480.jpg"/>
          <p:cNvPicPr>
            <a:picLocks noChangeAspect="1"/>
          </p:cNvPicPr>
          <p:nvPr/>
        </p:nvPicPr>
        <p:blipFill>
          <a:blip r:embed="rId2"/>
          <a:srcRect b="312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5" descr="6"/>
          <p:cNvPicPr>
            <a:picLocks noChangeAspect="1" noChangeArrowheads="1"/>
          </p:cNvPicPr>
          <p:nvPr/>
        </p:nvPicPr>
        <p:blipFill>
          <a:blip r:embed="rId3" cstate="print"/>
          <a:srcRect r="6503"/>
          <a:stretch>
            <a:fillRect/>
          </a:stretch>
        </p:blipFill>
        <p:spPr>
          <a:xfrm>
            <a:off x="285720" y="1142984"/>
            <a:ext cx="8642350" cy="4548187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7310_800x480.jpg"/>
          <p:cNvPicPr>
            <a:picLocks noChangeAspect="1"/>
          </p:cNvPicPr>
          <p:nvPr/>
        </p:nvPicPr>
        <p:blipFill>
          <a:blip r:embed="rId2"/>
          <a:srcRect b="312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5" descr="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484438" y="404813"/>
            <a:ext cx="4014787" cy="5688012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roza-1.jpg"/>
          <p:cNvPicPr>
            <a:picLocks noChangeAspect="1"/>
          </p:cNvPicPr>
          <p:nvPr/>
        </p:nvPicPr>
        <p:blipFill>
          <a:blip r:embed="rId2"/>
          <a:srcRect l="3906" r="25000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6326.jpg"/>
          <p:cNvPicPr>
            <a:picLocks noChangeAspect="1"/>
          </p:cNvPicPr>
          <p:nvPr/>
        </p:nvPicPr>
        <p:blipFill>
          <a:blip r:embed="rId2"/>
          <a:srcRect t="5000"/>
          <a:stretch>
            <a:fillRect/>
          </a:stretch>
        </p:blipFill>
        <p:spPr>
          <a:xfrm>
            <a:off x="0" y="0"/>
            <a:ext cx="9144000" cy="5429272"/>
          </a:xfrm>
          <a:prstGeom prst="rect">
            <a:avLst/>
          </a:prstGeom>
        </p:spPr>
      </p:pic>
      <p:pic>
        <p:nvPicPr>
          <p:cNvPr id="2" name="Рисунок 1" descr="206326.jpg"/>
          <p:cNvPicPr>
            <a:picLocks noChangeAspect="1"/>
          </p:cNvPicPr>
          <p:nvPr/>
        </p:nvPicPr>
        <p:blipFill>
          <a:blip r:embed="rId2"/>
          <a:srcRect t="5000"/>
          <a:stretch>
            <a:fillRect/>
          </a:stretch>
        </p:blipFill>
        <p:spPr>
          <a:xfrm>
            <a:off x="0" y="1428728"/>
            <a:ext cx="9144000" cy="5429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 (6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  <p:pic>
        <p:nvPicPr>
          <p:cNvPr id="2" name="Рисунок 1" descr="image (6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 (1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axresdefaul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bbf76b6d99f304d9897a477ccd8855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0068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1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8</Words>
  <Application>Microsoft Office PowerPoint</Application>
  <PresentationFormat>Экран (4:3)</PresentationFormat>
  <Paragraphs>2</Paragraphs>
  <Slides>37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15</cp:revision>
  <dcterms:created xsi:type="dcterms:W3CDTF">2019-03-27T11:39:03Z</dcterms:created>
  <dcterms:modified xsi:type="dcterms:W3CDTF">2008-02-26T21:18:34Z</dcterms:modified>
</cp:coreProperties>
</file>