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  <p:sldId id="267" r:id="rId9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84583" autoAdjust="0"/>
  </p:normalViewPr>
  <p:slideViewPr>
    <p:cSldViewPr>
      <p:cViewPr varScale="1">
        <p:scale>
          <a:sx n="77" d="100"/>
          <a:sy n="77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68356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14290"/>
            <a:ext cx="5722913" cy="1362075"/>
          </a:xfrm>
        </p:spPr>
        <p:txBody>
          <a:bodyPr>
            <a:noAutofit/>
          </a:bodyPr>
          <a:lstStyle/>
          <a:p>
            <a:pPr algn="r"/>
            <a:r>
              <a:rPr lang="ru-RU" sz="4800" b="0" dirty="0" smtClean="0"/>
              <a:t>Скульптура</a:t>
            </a:r>
            <a:r>
              <a:rPr lang="ru-RU" sz="4800" b="0" dirty="0" smtClean="0"/>
              <a:t> — это искусство </a:t>
            </a:r>
            <a:r>
              <a:rPr lang="ru-RU" sz="4800" b="0" dirty="0" smtClean="0"/>
              <a:t>ума.</a:t>
            </a:r>
            <a:br>
              <a:rPr lang="ru-RU" sz="4800" b="0" dirty="0" smtClean="0"/>
            </a:br>
            <a:r>
              <a:rPr lang="ru-RU" sz="4800" b="0" dirty="0" smtClean="0"/>
              <a:t>  </a:t>
            </a:r>
            <a:r>
              <a:rPr lang="ru-RU" sz="3600" b="0" dirty="0" smtClean="0"/>
              <a:t>Пабло Пикассо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3143248"/>
            <a:ext cx="5722913" cy="1500187"/>
          </a:xfrm>
        </p:spPr>
        <p:txBody>
          <a:bodyPr/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Памяти великого мастера посвящается…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2000463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7" name="Text Box 265"/>
          <p:cNvSpPr txBox="1">
            <a:spLocks noChangeArrowheads="1"/>
          </p:cNvSpPr>
          <p:nvPr/>
        </p:nvSpPr>
        <p:spPr bwMode="gray">
          <a:xfrm>
            <a:off x="2000463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25" name="Заголовок 2"/>
          <p:cNvSpPr>
            <a:spLocks noGrp="1"/>
          </p:cNvSpPr>
          <p:nvPr>
            <p:ph type="title"/>
          </p:nvPr>
        </p:nvSpPr>
        <p:spPr>
          <a:xfrm>
            <a:off x="2143108" y="285728"/>
            <a:ext cx="6286544" cy="136207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Удивительная судьба, Удивительный талант</a:t>
            </a:r>
            <a:br>
              <a:rPr lang="ru-RU" sz="3200" dirty="0" smtClean="0"/>
            </a:br>
            <a:r>
              <a:rPr lang="ru-RU" sz="3200" dirty="0" smtClean="0"/>
              <a:t>Степана Дмитриевича </a:t>
            </a:r>
            <a:r>
              <a:rPr lang="ru-RU" sz="3200" dirty="0" err="1" smtClean="0"/>
              <a:t>эрьзи</a:t>
            </a:r>
            <a:endParaRPr lang="ru-RU" sz="3200" dirty="0"/>
          </a:p>
        </p:txBody>
      </p:sp>
      <p:pic>
        <p:nvPicPr>
          <p:cNvPr id="26" name="Рисунок 25" descr="scale_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7000924" cy="4667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Дом-музей на Родине скульптора.</a:t>
            </a:r>
            <a:endParaRPr lang="ru-RU" dirty="0"/>
          </a:p>
        </p:txBody>
      </p:sp>
      <p:pic>
        <p:nvPicPr>
          <p:cNvPr id="4" name="Содержимое 3" descr="79_fu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4213" y="1671154"/>
            <a:ext cx="7127875" cy="4452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Размышление</a:t>
            </a:r>
            <a:endParaRPr lang="ru-RU" dirty="0"/>
          </a:p>
        </p:txBody>
      </p:sp>
      <p:pic>
        <p:nvPicPr>
          <p:cNvPr id="4" name="Содержимое 3" descr="6552562992248dd504f31a3b6e15c1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406" y="1428736"/>
            <a:ext cx="6728259" cy="5041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-36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Спящая </a:t>
            </a:r>
            <a:r>
              <a:rPr lang="ru-RU" dirty="0" smtClean="0"/>
              <a:t>ж</a:t>
            </a:r>
            <a:r>
              <a:rPr lang="ru-RU" dirty="0" smtClean="0"/>
              <a:t>енщина</a:t>
            </a:r>
            <a:endParaRPr lang="ru-RU" dirty="0"/>
          </a:p>
        </p:txBody>
      </p:sp>
      <p:pic>
        <p:nvPicPr>
          <p:cNvPr id="4" name="Содержимое 3" descr="a-36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328" y="1557338"/>
            <a:ext cx="7031644" cy="467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74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29784" cy="6858000"/>
          </a:xfrm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40657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randomBar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623ea7a244dcf1fe1d8f8b57163c9afd2298aa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2528</TotalTime>
  <Words>22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Скульптура — это искусство ума.   Пабло Пикассо </vt:lpstr>
      <vt:lpstr>Удивительная судьба, Удивительный талант Степана Дмитриевича эрьзи</vt:lpstr>
      <vt:lpstr>Дом-музей на Родине скульптора.</vt:lpstr>
      <vt:lpstr>Размышление</vt:lpstr>
      <vt:lpstr>Слайд 5</vt:lpstr>
      <vt:lpstr>Спящая женщина</vt:lpstr>
      <vt:lpstr>Слайд 7</vt:lpstr>
      <vt:lpstr>Слайд 8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Уголки зеленых оттенков</dc:title>
  <dc:creator>obstinate</dc:creator>
  <dc:description>Шаблон презентации с сайта https://presentation-creation.ru/</dc:description>
  <cp:lastModifiedBy>Ермакова Юлия</cp:lastModifiedBy>
  <cp:revision>1267</cp:revision>
  <dcterms:created xsi:type="dcterms:W3CDTF">2018-02-25T09:09:03Z</dcterms:created>
  <dcterms:modified xsi:type="dcterms:W3CDTF">2021-09-21T18:09:30Z</dcterms:modified>
</cp:coreProperties>
</file>