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6" r:id="rId3"/>
    <p:sldId id="276" r:id="rId4"/>
    <p:sldId id="267" r:id="rId5"/>
    <p:sldId id="268" r:id="rId6"/>
    <p:sldId id="269" r:id="rId7"/>
    <p:sldId id="264" r:id="rId8"/>
    <p:sldId id="277" r:id="rId9"/>
    <p:sldId id="278" r:id="rId10"/>
    <p:sldId id="270" r:id="rId11"/>
    <p:sldId id="273" r:id="rId12"/>
    <p:sldId id="263" r:id="rId13"/>
    <p:sldId id="275" r:id="rId14"/>
    <p:sldId id="274" r:id="rId15"/>
    <p:sldId id="27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4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C0B0B-80A5-4449-8F3F-16F1BE4F9C14}" type="datetimeFigureOut">
              <a:rPr lang="ru-RU" smtClean="0"/>
              <a:pPr/>
              <a:t>30.03.2018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1D045-4A8B-4790-AA55-3884CC6415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C0B0B-80A5-4449-8F3F-16F1BE4F9C14}" type="datetimeFigureOut">
              <a:rPr lang="ru-RU" smtClean="0"/>
              <a:pPr/>
              <a:t>30.03.2018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1D045-4A8B-4790-AA55-3884CC6415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C0B0B-80A5-4449-8F3F-16F1BE4F9C14}" type="datetimeFigureOut">
              <a:rPr lang="ru-RU" smtClean="0"/>
              <a:pPr/>
              <a:t>30.03.2018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1D045-4A8B-4790-AA55-3884CC6415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C0B0B-80A5-4449-8F3F-16F1BE4F9C14}" type="datetimeFigureOut">
              <a:rPr lang="ru-RU" smtClean="0"/>
              <a:pPr/>
              <a:t>30.03.2018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1D045-4A8B-4790-AA55-3884CC6415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C0B0B-80A5-4449-8F3F-16F1BE4F9C14}" type="datetimeFigureOut">
              <a:rPr lang="ru-RU" smtClean="0"/>
              <a:pPr/>
              <a:t>30.03.2018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1D045-4A8B-4790-AA55-3884CC6415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C0B0B-80A5-4449-8F3F-16F1BE4F9C14}" type="datetimeFigureOut">
              <a:rPr lang="ru-RU" smtClean="0"/>
              <a:pPr/>
              <a:t>30.03.2018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1D045-4A8B-4790-AA55-3884CC6415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C0B0B-80A5-4449-8F3F-16F1BE4F9C14}" type="datetimeFigureOut">
              <a:rPr lang="ru-RU" smtClean="0"/>
              <a:pPr/>
              <a:t>30.03.2018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1D045-4A8B-4790-AA55-3884CC6415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C0B0B-80A5-4449-8F3F-16F1BE4F9C14}" type="datetimeFigureOut">
              <a:rPr lang="ru-RU" smtClean="0"/>
              <a:pPr/>
              <a:t>30.03.2018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1D045-4A8B-4790-AA55-3884CC6415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C0B0B-80A5-4449-8F3F-16F1BE4F9C14}" type="datetimeFigureOut">
              <a:rPr lang="ru-RU" smtClean="0"/>
              <a:pPr/>
              <a:t>30.03.2018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1D045-4A8B-4790-AA55-3884CC6415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C0B0B-80A5-4449-8F3F-16F1BE4F9C14}" type="datetimeFigureOut">
              <a:rPr lang="ru-RU" smtClean="0"/>
              <a:pPr/>
              <a:t>30.03.2018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1D045-4A8B-4790-AA55-3884CC6415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C0B0B-80A5-4449-8F3F-16F1BE4F9C14}" type="datetimeFigureOut">
              <a:rPr lang="ru-RU" smtClean="0"/>
              <a:pPr/>
              <a:t>30.03.2018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1D045-4A8B-4790-AA55-3884CC6415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00"/>
            </a:gs>
            <a:gs pos="20000">
              <a:srgbClr val="000040"/>
            </a:gs>
            <a:gs pos="50000">
              <a:srgbClr val="400040"/>
            </a:gs>
            <a:gs pos="75000">
              <a:srgbClr val="8F0040"/>
            </a:gs>
            <a:gs pos="89999">
              <a:srgbClr val="F27300"/>
            </a:gs>
            <a:gs pos="100000">
              <a:srgbClr val="FFBF00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1C0B0B-80A5-4449-8F3F-16F1BE4F9C14}" type="datetimeFigureOut">
              <a:rPr lang="ru-RU" smtClean="0"/>
              <a:pPr/>
              <a:t>30.03.2018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21D045-4A8B-4790-AA55-3884CC6415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&#1040;&#1076;&#1084;&#1080;&#1085;&#1080;&#1089;&#1090;&#1088;&#1072;&#1090;&#1086;&#1088;\&#1052;&#1086;&#1080;%20&#1076;&#1086;&#1082;&#1091;&#1084;&#1077;&#1085;&#1090;&#1099;\1\pparade.avi" TargetMode="Externa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&#1052;&#1091;&#1079;&#1099;&#1082;&#1072;/&#1052;&#1080;&#1085;&#1091;&#1090;&#1072;%20&#1084;&#1086;&#1083;&#1095;&#1072;&#1085;&#1080;&#1103;.wav" TargetMode="Externa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K:\&#1073;&#1077;&#1083;&#1072;&#1103;\&#1055;&#1086;&#1084;&#1085;&#1103;&#1090;%20&#1083;&#1102;&#1076;&#1080;\&#1052;&#1080;&#1085;&#1091;&#1090;&#1072;%20&#1084;&#1086;&#1083;&#1095;&#1072;&#1085;&#1080;&#1103;.wav" TargetMode="External"/><Relationship Id="rId6" Type="http://schemas.openxmlformats.org/officeDocument/2006/relationships/image" Target="../media/image7.png"/><Relationship Id="rId5" Type="http://schemas.openxmlformats.org/officeDocument/2006/relationships/image" Target="../media/image25.jpeg"/><Relationship Id="rId4" Type="http://schemas.openxmlformats.org/officeDocument/2006/relationships/image" Target="../media/image24.gi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gif"/><Relationship Id="rId5" Type="http://schemas.openxmlformats.org/officeDocument/2006/relationships/image" Target="../media/image30.gif"/><Relationship Id="rId10" Type="http://schemas.openxmlformats.org/officeDocument/2006/relationships/image" Target="../media/image35.png"/><Relationship Id="rId4" Type="http://schemas.openxmlformats.org/officeDocument/2006/relationships/image" Target="../media/image29.jpeg"/><Relationship Id="rId9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gif"/><Relationship Id="rId3" Type="http://schemas.openxmlformats.org/officeDocument/2006/relationships/image" Target="../media/image36.jpeg"/><Relationship Id="rId7" Type="http://schemas.openxmlformats.org/officeDocument/2006/relationships/image" Target="../media/image40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K:\&#1073;&#1077;&#1083;&#1072;&#1103;\&#1055;&#1086;&#1084;&#1085;&#1103;&#1090;%20&#1083;&#1102;&#1076;&#1080;\&#1044;&#1077;&#1085;&#1100;%20&#1055;&#1086;&#1073;&#1077;&#1076;&#1099;.wav" TargetMode="External"/><Relationship Id="rId6" Type="http://schemas.openxmlformats.org/officeDocument/2006/relationships/image" Target="../media/image39.gif"/><Relationship Id="rId11" Type="http://schemas.openxmlformats.org/officeDocument/2006/relationships/image" Target="../media/image42.png"/><Relationship Id="rId5" Type="http://schemas.openxmlformats.org/officeDocument/2006/relationships/image" Target="../media/image38.gif"/><Relationship Id="rId10" Type="http://schemas.openxmlformats.org/officeDocument/2006/relationships/image" Target="../media/image30.gif"/><Relationship Id="rId4" Type="http://schemas.openxmlformats.org/officeDocument/2006/relationships/image" Target="../media/image37.gif"/><Relationship Id="rId9" Type="http://schemas.openxmlformats.org/officeDocument/2006/relationships/image" Target="../media/image41.gi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K:\&#1073;&#1077;&#1083;&#1072;&#1103;\&#1055;&#1086;&#1084;&#1085;&#1103;&#1090;%20&#1083;&#1102;&#1076;&#1080;\YU_Levitan_-_Vnimanie_govorit_moskva_(o_nachale_voynx)__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4.xml"/><Relationship Id="rId1" Type="http://schemas.openxmlformats.org/officeDocument/2006/relationships/audio" Target="file:///K:\&#1073;&#1077;&#1083;&#1072;&#1103;\&#1055;&#1086;&#1084;&#1085;&#1103;&#1090;%20&#1083;&#1102;&#1076;&#1080;\&#1057;&#1074;&#1103;&#1097;&#1077;&#1085;&#1085;&#1072;&#1103;%20&#1074;&#1086;&#1081;&#1085;&#1072;.mp3" TargetMode="Externa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hyperlink" Target="http://www.battlefield.ru/tanks/zis30/zis30_3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K:\&#1073;&#1077;&#1083;&#1072;&#1103;\&#1055;&#1086;&#1084;&#1085;&#1103;&#1090;%20&#1083;&#1102;&#1076;&#1080;\&#1044;&#1077;&#1085;&#1100;%20&#1055;&#1086;&#1073;&#1077;&#1076;&#1099;.wav" TargetMode="Externa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/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ru-RU" dirty="0">
                <a:solidFill>
                  <a:srgbClr val="FFFF00"/>
                </a:solidFill>
              </a:rPr>
              <a:t/>
            </a:r>
            <a:br>
              <a:rPr lang="ru-RU" dirty="0">
                <a:solidFill>
                  <a:srgbClr val="FFFF00"/>
                </a:solidFill>
              </a:rPr>
            </a:br>
            <a:r>
              <a:rPr lang="ru-RU" dirty="0" smtClean="0">
                <a:solidFill>
                  <a:srgbClr val="FFFF00"/>
                </a:solidFill>
              </a:rPr>
              <a:t/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ru-RU" dirty="0" smtClean="0">
                <a:solidFill>
                  <a:srgbClr val="FFFF00"/>
                </a:solidFill>
              </a:rPr>
              <a:t/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ru-RU" dirty="0" smtClean="0">
                <a:solidFill>
                  <a:srgbClr val="FFFF00"/>
                </a:solidFill>
              </a:rPr>
              <a:t/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ru-RU" dirty="0" smtClean="0">
                <a:solidFill>
                  <a:srgbClr val="FFFF00"/>
                </a:solidFill>
              </a:rPr>
              <a:t/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ru-RU" dirty="0">
                <a:solidFill>
                  <a:srgbClr val="FFFF00"/>
                </a:solidFill>
              </a:rPr>
              <a:t/>
            </a:r>
            <a:br>
              <a:rPr lang="ru-RU" dirty="0">
                <a:solidFill>
                  <a:srgbClr val="FFFF00"/>
                </a:solidFill>
              </a:rPr>
            </a:br>
            <a:r>
              <a:rPr lang="ru-RU" sz="7300" b="1" dirty="0" smtClean="0">
                <a:solidFill>
                  <a:srgbClr val="FFFF00"/>
                </a:solidFill>
              </a:rPr>
              <a:t>Классный </a:t>
            </a:r>
            <a:r>
              <a:rPr lang="ru-RU" sz="7300" b="1" dirty="0" smtClean="0">
                <a:solidFill>
                  <a:srgbClr val="FFFF00"/>
                </a:solidFill>
              </a:rPr>
              <a:t>час</a:t>
            </a:r>
            <a:r>
              <a:rPr lang="ru-RU" sz="7300" b="1" dirty="0" smtClean="0">
                <a:solidFill>
                  <a:srgbClr val="FFFF00"/>
                </a:solidFill>
              </a:rPr>
              <a:t/>
            </a:r>
            <a:br>
              <a:rPr lang="ru-RU" sz="7300" b="1" dirty="0" smtClean="0">
                <a:solidFill>
                  <a:srgbClr val="FFFF00"/>
                </a:solidFill>
              </a:rPr>
            </a:br>
            <a:r>
              <a:rPr lang="ru-RU" sz="7300" b="1" dirty="0" smtClean="0">
                <a:solidFill>
                  <a:srgbClr val="FFFF00"/>
                </a:solidFill>
              </a:rPr>
              <a:t>«Помнят </a:t>
            </a:r>
            <a:r>
              <a:rPr lang="ru-RU" sz="7300" b="1" dirty="0" smtClean="0">
                <a:solidFill>
                  <a:srgbClr val="FFFF00"/>
                </a:solidFill>
              </a:rPr>
              <a:t>люди</a:t>
            </a:r>
            <a:r>
              <a:rPr lang="ru-RU" sz="7300" b="1" dirty="0" smtClean="0">
                <a:solidFill>
                  <a:srgbClr val="FFFF00"/>
                </a:solidFill>
              </a:rPr>
              <a:t>»</a:t>
            </a:r>
            <a:endParaRPr lang="ru-RU" sz="73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>
          <a:xfrm>
            <a:off x="3286116" y="0"/>
            <a:ext cx="4691062" cy="1031875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i="1" dirty="0" smtClean="0">
                <a:solidFill>
                  <a:srgbClr val="FF0000"/>
                </a:solidFill>
              </a:rPr>
              <a:t> ПАРАД ПОБЕДЫ</a:t>
            </a:r>
          </a:p>
        </p:txBody>
      </p:sp>
      <p:pic>
        <p:nvPicPr>
          <p:cNvPr id="64516" name="pparade.avi">
            <a:hlinkClick r:id="" action="ppaction://media"/>
          </p:cNvPr>
          <p:cNvPicPr>
            <a:picLocks noGrp="1" noRot="1" noChangeAspect="1" noChangeArrowheads="1"/>
          </p:cNvPicPr>
          <p:nvPr>
            <p:ph idx="1"/>
            <a:videoFile r:link="rId1"/>
          </p:nvPr>
        </p:nvPicPr>
        <p:blipFill>
          <a:blip r:embed="rId3" cstate="print">
            <a:lum bright="20000"/>
          </a:blip>
          <a:srcRect/>
          <a:stretch>
            <a:fillRect/>
          </a:stretch>
        </p:blipFill>
        <p:spPr>
          <a:xfrm>
            <a:off x="323850" y="333375"/>
            <a:ext cx="2808288" cy="2106613"/>
          </a:xfrm>
          <a:noFill/>
          <a:ln w="28575">
            <a:solidFill>
              <a:srgbClr val="003366"/>
            </a:solidFill>
          </a:ln>
        </p:spPr>
      </p:pic>
      <p:pic>
        <p:nvPicPr>
          <p:cNvPr id="64518" name="Picture 6" descr="Scan10504"/>
          <p:cNvPicPr>
            <a:picLocks noChangeAspect="1" noChangeArrowheads="1"/>
          </p:cNvPicPr>
          <p:nvPr/>
        </p:nvPicPr>
        <p:blipFill>
          <a:blip r:embed="rId4" cstate="email">
            <a:lum contrast="30000"/>
            <a:grayscl/>
          </a:blip>
          <a:srcRect/>
          <a:stretch>
            <a:fillRect/>
          </a:stretch>
        </p:blipFill>
        <p:spPr bwMode="auto">
          <a:xfrm>
            <a:off x="395288" y="2636838"/>
            <a:ext cx="2940050" cy="3744912"/>
          </a:xfrm>
          <a:prstGeom prst="rect">
            <a:avLst/>
          </a:prstGeom>
          <a:noFill/>
          <a:ln w="28575">
            <a:solidFill>
              <a:srgbClr val="003366"/>
            </a:solidFill>
            <a:miter lim="800000"/>
            <a:headEnd/>
            <a:tailEnd/>
          </a:ln>
        </p:spPr>
      </p:pic>
      <p:pic>
        <p:nvPicPr>
          <p:cNvPr id="64519" name="Picture 7" descr="Scan10497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563938" y="1628775"/>
            <a:ext cx="5364162" cy="3895725"/>
          </a:xfrm>
          <a:prstGeom prst="rect">
            <a:avLst/>
          </a:prstGeom>
          <a:noFill/>
          <a:ln w="28575">
            <a:solidFill>
              <a:srgbClr val="003366"/>
            </a:solidFill>
            <a:miter lim="800000"/>
            <a:headEnd/>
            <a:tailEnd/>
          </a:ln>
        </p:spPr>
      </p:pic>
      <p:sp>
        <p:nvSpPr>
          <p:cNvPr id="64520" name="Text Box 8"/>
          <p:cNvSpPr txBox="1">
            <a:spLocks noChangeArrowheads="1"/>
          </p:cNvSpPr>
          <p:nvPr/>
        </p:nvSpPr>
        <p:spPr bwMode="auto">
          <a:xfrm>
            <a:off x="3779838" y="5661025"/>
            <a:ext cx="48244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4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24 июня 1945 года</a:t>
            </a:r>
          </a:p>
        </p:txBody>
      </p:sp>
      <p:sp>
        <p:nvSpPr>
          <p:cNvPr id="64522" name="Text Box 10"/>
          <p:cNvSpPr txBox="1">
            <a:spLocks noChangeArrowheads="1"/>
          </p:cNvSpPr>
          <p:nvPr/>
        </p:nvSpPr>
        <p:spPr bwMode="auto">
          <a:xfrm>
            <a:off x="3779838" y="6021388"/>
            <a:ext cx="48244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0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Вражеские знамёна у стен Кремля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4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0"/>
                                        <p:tgtEl>
                                          <p:spTgt spid="64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645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645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0"/>
                                        <p:tgtEl>
                                          <p:spTgt spid="64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1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645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645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0"/>
                                        <p:tgtEl>
                                          <p:spTgt spid="64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0" fill="hold"/>
                                        <p:tgtEl>
                                          <p:spTgt spid="645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0" fill="hold"/>
                                        <p:tgtEl>
                                          <p:spTgt spid="645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0"/>
                                        <p:tgtEl>
                                          <p:spTgt spid="64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0" fill="hold"/>
                                        <p:tgtEl>
                                          <p:spTgt spid="645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0" fill="hold"/>
                                        <p:tgtEl>
                                          <p:spTgt spid="645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0"/>
                                        <p:tgtEl>
                                          <p:spTgt spid="64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3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4516"/>
                </p:tgtEl>
              </p:cMediaNode>
            </p:video>
          </p:childTnLst>
        </p:cTn>
      </p:par>
    </p:tnLst>
    <p:bldLst>
      <p:bldP spid="64514" grpId="0"/>
      <p:bldP spid="64520" grpId="0"/>
      <p:bldP spid="645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0" name="Rectangle 4"/>
          <p:cNvSpPr>
            <a:spLocks noGrp="1" noChangeArrowheads="1"/>
          </p:cNvSpPr>
          <p:nvPr>
            <p:ph type="title"/>
          </p:nvPr>
        </p:nvSpPr>
        <p:spPr>
          <a:xfrm>
            <a:off x="611188" y="2565400"/>
            <a:ext cx="80010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000" b="1" i="1">
                <a:solidFill>
                  <a:srgbClr val="FF0000"/>
                </a:solidFill>
              </a:rPr>
              <a:t>Минута молчания</a:t>
            </a:r>
          </a:p>
        </p:txBody>
      </p:sp>
      <p:sp>
        <p:nvSpPr>
          <p:cNvPr id="34826" name="AutoShape 10">
            <a:hlinkClick r:id="rId2" action="ppaction://hlinkfile"/>
          </p:cNvPr>
          <p:cNvSpPr>
            <a:spLocks noChangeArrowheads="1"/>
          </p:cNvSpPr>
          <p:nvPr/>
        </p:nvSpPr>
        <p:spPr bwMode="auto">
          <a:xfrm>
            <a:off x="7596188" y="5300663"/>
            <a:ext cx="1008062" cy="863600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4" name="Group 12"/>
          <p:cNvGrpSpPr>
            <a:grpSpLocks/>
          </p:cNvGrpSpPr>
          <p:nvPr/>
        </p:nvGrpSpPr>
        <p:grpSpPr bwMode="auto">
          <a:xfrm>
            <a:off x="1142944" y="-428652"/>
            <a:ext cx="8001056" cy="7072338"/>
            <a:chOff x="4241" y="1933"/>
            <a:chExt cx="1116" cy="1287"/>
          </a:xfrm>
        </p:grpSpPr>
        <p:pic>
          <p:nvPicPr>
            <p:cNvPr id="5" name="Picture 10" descr="вечный огонь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241" y="2024"/>
              <a:ext cx="1116" cy="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8" descr="AG00355_"/>
            <p:cNvPicPr>
              <a:picLocks noChangeAspect="1" noChangeArrowheads="1" noCrop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785" y="1933"/>
              <a:ext cx="427" cy="8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9" descr="вечный огонь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241" y="2659"/>
              <a:ext cx="1116" cy="5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0"/>
            <a:ext cx="8686800" cy="6643710"/>
          </a:xfrm>
        </p:spPr>
        <p:txBody>
          <a:bodyPr/>
          <a:lstStyle/>
          <a:p>
            <a:pPr>
              <a:buNone/>
            </a:pPr>
            <a:endParaRPr lang="ru-RU" sz="3600" i="1" dirty="0" smtClean="0">
              <a:solidFill>
                <a:srgbClr val="FFC000"/>
              </a:solidFill>
            </a:endParaRPr>
          </a:p>
          <a:p>
            <a:pPr>
              <a:buNone/>
            </a:pPr>
            <a:endParaRPr lang="ru-RU" sz="3600" i="1" dirty="0">
              <a:solidFill>
                <a:srgbClr val="FFC000"/>
              </a:solidFill>
            </a:endParaRPr>
          </a:p>
          <a:p>
            <a:pPr>
              <a:buNone/>
            </a:pPr>
            <a:endParaRPr lang="ru-RU" sz="3600" i="1" dirty="0" smtClean="0">
              <a:solidFill>
                <a:srgbClr val="FFC000"/>
              </a:solidFill>
            </a:endParaRPr>
          </a:p>
          <a:p>
            <a:pPr>
              <a:buNone/>
            </a:pPr>
            <a:endParaRPr lang="ru-RU" sz="3600" i="1" dirty="0">
              <a:solidFill>
                <a:srgbClr val="FFC000"/>
              </a:solidFill>
            </a:endParaRPr>
          </a:p>
          <a:p>
            <a:pPr>
              <a:buNone/>
            </a:pPr>
            <a:endParaRPr lang="ru-RU" sz="3600" i="1" dirty="0" smtClean="0">
              <a:solidFill>
                <a:srgbClr val="FFC000"/>
              </a:solidFill>
            </a:endParaRPr>
          </a:p>
          <a:p>
            <a:pPr>
              <a:buNone/>
            </a:pPr>
            <a:endParaRPr lang="ru-RU" sz="3600" i="1" dirty="0">
              <a:solidFill>
                <a:srgbClr val="FFC000"/>
              </a:solidFill>
            </a:endParaRPr>
          </a:p>
          <a:p>
            <a:pPr>
              <a:buNone/>
            </a:pPr>
            <a:r>
              <a:rPr lang="ru-RU" sz="3600" i="1" dirty="0" smtClean="0">
                <a:solidFill>
                  <a:srgbClr val="FFC000"/>
                </a:solidFill>
              </a:rPr>
              <a:t>Помните, через года,</a:t>
            </a:r>
          </a:p>
          <a:p>
            <a:pPr>
              <a:buNone/>
            </a:pPr>
            <a:r>
              <a:rPr lang="ru-RU" sz="3600" i="1" dirty="0" smtClean="0">
                <a:solidFill>
                  <a:srgbClr val="FFC000"/>
                </a:solidFill>
              </a:rPr>
              <a:t>Через века помните</a:t>
            </a:r>
          </a:p>
          <a:p>
            <a:pPr>
              <a:buNone/>
            </a:pPr>
            <a:r>
              <a:rPr lang="ru-RU" sz="3600" i="1" dirty="0" smtClean="0">
                <a:solidFill>
                  <a:srgbClr val="FFC000"/>
                </a:solidFill>
              </a:rPr>
              <a:t>О тех, кто уже не придёт никогда</a:t>
            </a:r>
            <a:r>
              <a:rPr lang="ru-RU" dirty="0" smtClean="0">
                <a:solidFill>
                  <a:srgbClr val="FFFF00"/>
                </a:solidFill>
              </a:rPr>
              <a:t>…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8" name="Минута молчания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email"/>
          <a:stretch>
            <a:fillRect/>
          </a:stretch>
        </p:blipFill>
        <p:spPr>
          <a:xfrm>
            <a:off x="285720" y="214290"/>
            <a:ext cx="266700" cy="266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744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7625"/>
            <a:ext cx="9144000" cy="690562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Picture 2" descr="PC_IMG_621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3850" y="260350"/>
            <a:ext cx="4392613" cy="2930525"/>
          </a:xfrm>
          <a:prstGeom prst="rect">
            <a:avLst/>
          </a:prstGeom>
          <a:noFill/>
        </p:spPr>
      </p:pic>
      <p:pic>
        <p:nvPicPr>
          <p:cNvPr id="84995" name="Picture 3" descr="PC_IMG_611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940425" y="2924175"/>
            <a:ext cx="2546350" cy="3817938"/>
          </a:xfrm>
          <a:prstGeom prst="rect">
            <a:avLst/>
          </a:prstGeom>
          <a:noFill/>
        </p:spPr>
      </p:pic>
      <p:pic>
        <p:nvPicPr>
          <p:cNvPr id="84996" name="Picture 4" descr="4323937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331913" y="3068638"/>
            <a:ext cx="2293937" cy="3455987"/>
          </a:xfrm>
          <a:prstGeom prst="rect">
            <a:avLst/>
          </a:prstGeom>
          <a:noFill/>
        </p:spPr>
      </p:pic>
      <p:pic>
        <p:nvPicPr>
          <p:cNvPr id="84997" name="Picture 5" descr="7b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-3287454">
            <a:off x="4427538" y="333375"/>
            <a:ext cx="1028700" cy="1028700"/>
          </a:xfrm>
          <a:prstGeom prst="rect">
            <a:avLst/>
          </a:prstGeom>
          <a:noFill/>
        </p:spPr>
      </p:pic>
      <p:pic>
        <p:nvPicPr>
          <p:cNvPr id="84998" name="Picture 6" descr="7b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0800000">
            <a:off x="0" y="5084763"/>
            <a:ext cx="1585913" cy="1585912"/>
          </a:xfrm>
          <a:prstGeom prst="rect">
            <a:avLst/>
          </a:prstGeom>
          <a:noFill/>
        </p:spPr>
      </p:pic>
      <p:pic>
        <p:nvPicPr>
          <p:cNvPr id="84999" name="Picture 7" descr="7b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-2909907">
            <a:off x="3924300" y="3500438"/>
            <a:ext cx="1316037" cy="1316038"/>
          </a:xfrm>
          <a:prstGeom prst="rect">
            <a:avLst/>
          </a:prstGeom>
          <a:noFill/>
        </p:spPr>
      </p:pic>
      <p:pic>
        <p:nvPicPr>
          <p:cNvPr id="85000" name="Picture 8" descr="7b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1712399">
            <a:off x="7812088" y="2636838"/>
            <a:ext cx="1028700" cy="1028700"/>
          </a:xfrm>
          <a:prstGeom prst="rect">
            <a:avLst/>
          </a:prstGeom>
          <a:noFill/>
        </p:spPr>
      </p:pic>
      <p:pic>
        <p:nvPicPr>
          <p:cNvPr id="85001" name="Picture 9" descr="Изображение 049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364163" y="333375"/>
            <a:ext cx="3384550" cy="2530475"/>
          </a:xfrm>
          <a:prstGeom prst="rect">
            <a:avLst/>
          </a:prstGeom>
          <a:noFill/>
        </p:spPr>
      </p:pic>
      <p:pic>
        <p:nvPicPr>
          <p:cNvPr id="85002" name="Picture 10" descr="Медаль За отвагу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500563" y="4868863"/>
            <a:ext cx="654050" cy="1439862"/>
          </a:xfrm>
          <a:prstGeom prst="rect">
            <a:avLst/>
          </a:prstGeom>
          <a:noFill/>
        </p:spPr>
      </p:pic>
      <p:pic>
        <p:nvPicPr>
          <p:cNvPr id="85003" name="Picture 11" descr="Медаль за боевые заслуги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23850" y="3357563"/>
            <a:ext cx="654050" cy="1439862"/>
          </a:xfrm>
          <a:prstGeom prst="rect">
            <a:avLst/>
          </a:prstGeom>
          <a:noFill/>
        </p:spPr>
      </p:pic>
      <p:pic>
        <p:nvPicPr>
          <p:cNvPr id="85004" name="Picture 12" descr="Медаль За оборону Москвы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572000" y="3068638"/>
            <a:ext cx="638175" cy="140176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Picture 2" descr="0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90115" name="Picture 3" descr="feyr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263" y="2847975"/>
            <a:ext cx="1295400" cy="1295400"/>
          </a:xfrm>
          <a:prstGeom prst="rect">
            <a:avLst/>
          </a:prstGeom>
          <a:noFill/>
        </p:spPr>
      </p:pic>
      <p:pic>
        <p:nvPicPr>
          <p:cNvPr id="90116" name="Picture 4" descr="17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59113" y="3286125"/>
            <a:ext cx="1524000" cy="1524000"/>
          </a:xfrm>
          <a:prstGeom prst="rect">
            <a:avLst/>
          </a:prstGeom>
          <a:noFill/>
        </p:spPr>
      </p:pic>
      <p:pic>
        <p:nvPicPr>
          <p:cNvPr id="90117" name="Picture 5" descr="feyr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51275" y="2060575"/>
            <a:ext cx="1871663" cy="1871663"/>
          </a:xfrm>
          <a:prstGeom prst="rect">
            <a:avLst/>
          </a:prstGeom>
          <a:noFill/>
        </p:spPr>
      </p:pic>
      <p:pic>
        <p:nvPicPr>
          <p:cNvPr id="90118" name="Picture 6" descr="00003392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79838" y="765175"/>
            <a:ext cx="2447925" cy="2219325"/>
          </a:xfrm>
          <a:prstGeom prst="rect">
            <a:avLst/>
          </a:prstGeom>
          <a:noFill/>
        </p:spPr>
      </p:pic>
      <p:pic>
        <p:nvPicPr>
          <p:cNvPr id="90119" name="Picture 7" descr="7b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-1955742">
            <a:off x="3851275" y="1125538"/>
            <a:ext cx="1223963" cy="1223962"/>
          </a:xfrm>
          <a:prstGeom prst="rect">
            <a:avLst/>
          </a:prstGeom>
          <a:noFill/>
        </p:spPr>
      </p:pic>
      <p:pic>
        <p:nvPicPr>
          <p:cNvPr id="90120" name="Picture 8" descr="1-780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067175" y="3141663"/>
            <a:ext cx="1800225" cy="1800225"/>
          </a:xfrm>
          <a:prstGeom prst="rect">
            <a:avLst/>
          </a:prstGeom>
          <a:noFill/>
        </p:spPr>
      </p:pic>
      <p:pic>
        <p:nvPicPr>
          <p:cNvPr id="90121" name="Picture 9" descr="7b3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 rot="5400000">
            <a:off x="5580063" y="3933825"/>
            <a:ext cx="1028700" cy="1028700"/>
          </a:xfrm>
          <a:prstGeom prst="rect">
            <a:avLst/>
          </a:prstGeom>
          <a:noFill/>
        </p:spPr>
      </p:pic>
      <p:pic>
        <p:nvPicPr>
          <p:cNvPr id="90122" name="Picture 10" descr="00003392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067175" y="3068638"/>
            <a:ext cx="1905000" cy="1944687"/>
          </a:xfrm>
          <a:prstGeom prst="rect">
            <a:avLst/>
          </a:prstGeom>
          <a:noFill/>
        </p:spPr>
      </p:pic>
      <p:pic>
        <p:nvPicPr>
          <p:cNvPr id="90123" name="Picture 11" descr="7b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132138" y="3141663"/>
            <a:ext cx="1223962" cy="1223962"/>
          </a:xfrm>
          <a:prstGeom prst="rect">
            <a:avLst/>
          </a:prstGeom>
          <a:noFill/>
        </p:spPr>
      </p:pic>
      <p:pic>
        <p:nvPicPr>
          <p:cNvPr id="90124" name="Picture 12" descr="7b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10585989">
            <a:off x="3995738" y="3068638"/>
            <a:ext cx="1223962" cy="1223962"/>
          </a:xfrm>
          <a:prstGeom prst="rect">
            <a:avLst/>
          </a:prstGeom>
          <a:noFill/>
        </p:spPr>
      </p:pic>
      <p:pic>
        <p:nvPicPr>
          <p:cNvPr id="90125" name="Picture 13" descr="7b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3711464">
            <a:off x="5148263" y="2205038"/>
            <a:ext cx="1223962" cy="1223962"/>
          </a:xfrm>
          <a:prstGeom prst="rect">
            <a:avLst/>
          </a:prstGeom>
          <a:noFill/>
        </p:spPr>
      </p:pic>
      <p:pic>
        <p:nvPicPr>
          <p:cNvPr id="90126" name="Picture 14" descr="7b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500563" y="908050"/>
            <a:ext cx="1223962" cy="1223963"/>
          </a:xfrm>
          <a:prstGeom prst="rect">
            <a:avLst/>
          </a:prstGeom>
          <a:noFill/>
        </p:spPr>
      </p:pic>
      <p:pic>
        <p:nvPicPr>
          <p:cNvPr id="90127" name="Picture 15" descr="7b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11527739">
            <a:off x="5724525" y="2924175"/>
            <a:ext cx="1223963" cy="1223963"/>
          </a:xfrm>
          <a:prstGeom prst="rect">
            <a:avLst/>
          </a:prstGeom>
          <a:noFill/>
        </p:spPr>
      </p:pic>
      <p:pic>
        <p:nvPicPr>
          <p:cNvPr id="90128" name="День Победы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8532813" y="616585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01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2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0128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72" name="AutoShape 16"/>
          <p:cNvSpPr>
            <a:spLocks noChangeArrowheads="1"/>
          </p:cNvSpPr>
          <p:nvPr/>
        </p:nvSpPr>
        <p:spPr bwMode="auto">
          <a:xfrm>
            <a:off x="1476375" y="6165850"/>
            <a:ext cx="6121400" cy="504825"/>
          </a:xfrm>
          <a:prstGeom prst="wave">
            <a:avLst>
              <a:gd name="adj1" fmla="val 20644"/>
              <a:gd name="adj2" fmla="val 0"/>
            </a:avLst>
          </a:prstGeom>
          <a:solidFill>
            <a:srgbClr val="29292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471" name="AutoShape 15"/>
          <p:cNvSpPr>
            <a:spLocks noChangeArrowheads="1"/>
          </p:cNvSpPr>
          <p:nvPr/>
        </p:nvSpPr>
        <p:spPr bwMode="auto">
          <a:xfrm>
            <a:off x="1476375" y="5876925"/>
            <a:ext cx="6121400" cy="504825"/>
          </a:xfrm>
          <a:prstGeom prst="wave">
            <a:avLst>
              <a:gd name="adj1" fmla="val 20644"/>
              <a:gd name="adj2" fmla="val 0"/>
            </a:avLst>
          </a:prstGeom>
          <a:solidFill>
            <a:srgbClr val="FF993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470" name="AutoShape 14"/>
          <p:cNvSpPr>
            <a:spLocks noChangeArrowheads="1"/>
          </p:cNvSpPr>
          <p:nvPr/>
        </p:nvSpPr>
        <p:spPr bwMode="auto">
          <a:xfrm>
            <a:off x="1476375" y="5589588"/>
            <a:ext cx="6121400" cy="504825"/>
          </a:xfrm>
          <a:prstGeom prst="wave">
            <a:avLst>
              <a:gd name="adj1" fmla="val 20644"/>
              <a:gd name="adj2" fmla="val 0"/>
            </a:avLst>
          </a:prstGeom>
          <a:solidFill>
            <a:srgbClr val="29292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469" name="AutoShape 13"/>
          <p:cNvSpPr>
            <a:spLocks noChangeArrowheads="1"/>
          </p:cNvSpPr>
          <p:nvPr/>
        </p:nvSpPr>
        <p:spPr bwMode="auto">
          <a:xfrm>
            <a:off x="1476375" y="5300663"/>
            <a:ext cx="6121400" cy="504825"/>
          </a:xfrm>
          <a:prstGeom prst="wave">
            <a:avLst>
              <a:gd name="adj1" fmla="val 20644"/>
              <a:gd name="adj2" fmla="val 0"/>
            </a:avLst>
          </a:prstGeom>
          <a:solidFill>
            <a:srgbClr val="FF993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468" name="AutoShape 12"/>
          <p:cNvSpPr>
            <a:spLocks noChangeArrowheads="1"/>
          </p:cNvSpPr>
          <p:nvPr/>
        </p:nvSpPr>
        <p:spPr bwMode="auto">
          <a:xfrm>
            <a:off x="1476375" y="5013325"/>
            <a:ext cx="6121400" cy="504825"/>
          </a:xfrm>
          <a:prstGeom prst="wave">
            <a:avLst>
              <a:gd name="adj1" fmla="val 20644"/>
              <a:gd name="adj2" fmla="val 0"/>
            </a:avLst>
          </a:prstGeom>
          <a:solidFill>
            <a:srgbClr val="292929">
              <a:alpha val="98822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465" name="AutoShape 9"/>
          <p:cNvSpPr>
            <a:spLocks noChangeArrowheads="1"/>
          </p:cNvSpPr>
          <p:nvPr/>
        </p:nvSpPr>
        <p:spPr bwMode="auto">
          <a:xfrm>
            <a:off x="2268538" y="549275"/>
            <a:ext cx="4537075" cy="3671888"/>
          </a:xfrm>
          <a:prstGeom prst="star5">
            <a:avLst/>
          </a:prstGeom>
          <a:solidFill>
            <a:srgbClr val="FF0066"/>
          </a:solidFill>
          <a:ln w="177800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971550" y="4652963"/>
            <a:ext cx="6872288" cy="1752600"/>
          </a:xfrm>
        </p:spPr>
        <p:txBody>
          <a:bodyPr/>
          <a:lstStyle/>
          <a:p>
            <a:pPr eaLnBrk="1" hangingPunct="1">
              <a:defRPr/>
            </a:pPr>
            <a:endParaRPr lang="ru-RU" smtClean="0"/>
          </a:p>
          <a:p>
            <a:pPr eaLnBrk="1" hangingPunct="1">
              <a:defRPr/>
            </a:pPr>
            <a:r>
              <a:rPr lang="ru-RU" sz="6000" b="1" i="1" smtClean="0">
                <a:solidFill>
                  <a:srgbClr val="FF0000"/>
                </a:solidFill>
              </a:rPr>
              <a:t>1941 - 1945</a:t>
            </a:r>
          </a:p>
        </p:txBody>
      </p:sp>
      <p:sp>
        <p:nvSpPr>
          <p:cNvPr id="19463" name="WordArt 7"/>
          <p:cNvSpPr>
            <a:spLocks noChangeArrowheads="1" noChangeShapeType="1" noTextEdit="1"/>
          </p:cNvSpPr>
          <p:nvPr/>
        </p:nvSpPr>
        <p:spPr bwMode="auto">
          <a:xfrm>
            <a:off x="323850" y="836613"/>
            <a:ext cx="8569325" cy="41052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b="1" kern="10" spc="-180" dirty="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82"/>
                    </a:gs>
                    <a:gs pos="14999">
                      <a:srgbClr val="66008F"/>
                    </a:gs>
                    <a:gs pos="32500">
                      <a:srgbClr val="BA0066"/>
                    </a:gs>
                    <a:gs pos="45000">
                      <a:srgbClr val="FF0000"/>
                    </a:gs>
                    <a:gs pos="50000">
                      <a:srgbClr val="FF8200"/>
                    </a:gs>
                    <a:gs pos="55000">
                      <a:srgbClr val="FF0000"/>
                    </a:gs>
                    <a:gs pos="67500">
                      <a:srgbClr val="BA0066"/>
                    </a:gs>
                    <a:gs pos="85001">
                      <a:srgbClr val="66008F"/>
                    </a:gs>
                    <a:gs pos="100000">
                      <a:srgbClr val="000082"/>
                    </a:gs>
                  </a:gsLst>
                  <a:lin ang="5400000" scaled="1"/>
                </a:gradFill>
                <a:latin typeface="Bookman Old Style"/>
              </a:rPr>
              <a:t>ВЕЛИКАЯ</a:t>
            </a:r>
          </a:p>
          <a:p>
            <a:r>
              <a:rPr lang="ru-RU" sz="3600" b="1" kern="10" spc="-180" dirty="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82"/>
                    </a:gs>
                    <a:gs pos="14999">
                      <a:srgbClr val="66008F"/>
                    </a:gs>
                    <a:gs pos="32500">
                      <a:srgbClr val="BA0066"/>
                    </a:gs>
                    <a:gs pos="45000">
                      <a:srgbClr val="FF0000"/>
                    </a:gs>
                    <a:gs pos="50000">
                      <a:srgbClr val="FF8200"/>
                    </a:gs>
                    <a:gs pos="55000">
                      <a:srgbClr val="FF0000"/>
                    </a:gs>
                    <a:gs pos="67500">
                      <a:srgbClr val="BA0066"/>
                    </a:gs>
                    <a:gs pos="85001">
                      <a:srgbClr val="66008F"/>
                    </a:gs>
                    <a:gs pos="100000">
                      <a:srgbClr val="000082"/>
                    </a:gs>
                  </a:gsLst>
                  <a:lin ang="5400000" scaled="1"/>
                </a:gradFill>
                <a:latin typeface="Bookman Old Style"/>
              </a:rPr>
              <a:t>ОТЕЧЕСТВЕННАЯ</a:t>
            </a:r>
          </a:p>
          <a:p>
            <a:r>
              <a:rPr lang="ru-RU" sz="3600" b="1" kern="10" spc="-180" dirty="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82"/>
                    </a:gs>
                    <a:gs pos="14999">
                      <a:srgbClr val="66008F"/>
                    </a:gs>
                    <a:gs pos="32500">
                      <a:srgbClr val="BA0066"/>
                    </a:gs>
                    <a:gs pos="45000">
                      <a:srgbClr val="FF0000"/>
                    </a:gs>
                    <a:gs pos="50000">
                      <a:srgbClr val="FF8200"/>
                    </a:gs>
                    <a:gs pos="55000">
                      <a:srgbClr val="FF0000"/>
                    </a:gs>
                    <a:gs pos="67500">
                      <a:srgbClr val="BA0066"/>
                    </a:gs>
                    <a:gs pos="85001">
                      <a:srgbClr val="66008F"/>
                    </a:gs>
                    <a:gs pos="100000">
                      <a:srgbClr val="000082"/>
                    </a:gs>
                  </a:gsLst>
                  <a:lin ang="5400000" scaled="1"/>
                </a:gradFill>
                <a:latin typeface="Bookman Old Style"/>
              </a:rPr>
              <a:t>ВОЙНА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194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194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0"/>
                                        <p:tgtEl>
                                          <p:spTgt spid="194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0" fill="hold"/>
                                        <p:tgtEl>
                                          <p:spTgt spid="194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0" fill="hold"/>
                                        <p:tgtEl>
                                          <p:spTgt spid="194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0"/>
                                        <p:tgtEl>
                                          <p:spTgt spid="194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72" grpId="0" animBg="1"/>
      <p:bldP spid="19471" grpId="0" animBg="1"/>
      <p:bldP spid="19470" grpId="0" animBg="1"/>
      <p:bldP spid="19469" grpId="0" animBg="1"/>
      <p:bldP spid="19468" grpId="0" animBg="1"/>
      <p:bldP spid="19465" grpId="0" animBg="1"/>
      <p:bldP spid="19461" grpId="0" build="p"/>
      <p:bldP spid="19461" grpId="1" build="p"/>
      <p:bldP spid="1946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8820150" cy="1155700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sz="2400" b="1" dirty="0" smtClean="0">
                <a:solidFill>
                  <a:srgbClr val="FF0000"/>
                </a:solidFill>
              </a:rPr>
              <a:t>«…СЕГОДНЯ, 22 ИЮНЯ 1941 ГОДА, В 4 ЧАСА УТРА …»</a:t>
            </a:r>
          </a:p>
        </p:txBody>
      </p:sp>
      <p:pic>
        <p:nvPicPr>
          <p:cNvPr id="3075" name="Picture 4" descr="&amp;ZHcy;&amp;icy;&amp;tcy;&amp;iecy;&amp;lcy;&amp;icy; &amp;Vcy;&amp;lcy;&amp;acy;&amp;dcy;&amp;icy;&amp;vcy;&amp;ocy;&amp;scy;&amp;tcy;&amp;ocy;&amp;kcy;&amp;acy; &amp;scy;&amp;lcy;&amp;ucy;&amp;shcy;&amp;acy;&amp;yucy;&amp;tcy; &amp;pcy;&amp;ocy; &amp;rcy;&amp;acy;&amp;dcy;&amp;icy;&amp;ocy; &amp;scy;&amp;ocy;&amp;ocy;&amp;bcy;&amp;shchcy;&amp;iecy;&amp;ncy;&amp;icy;&amp;iecy; &amp;ocy; &amp;ncy;&amp;acy;&amp;pcy;&amp;acy;&amp;dcy;&amp;iecy;&amp;ncy;&amp;icy;&amp;icy; &amp;gcy;&amp;icy;&amp;tcy;&amp;lcy;&amp;iecy;&amp;rcy;&amp;ocy;&amp;vcy;&amp;scy;&amp;kcy;&amp;ocy;&amp;jcy; &amp;Gcy;&amp;iecy;&amp;rcy;&amp;mcy;&amp;acy;&amp;ncy;&amp;icy;&amp;icy; &amp;ncy;&amp;acy; &amp;Scy;&amp;Scy;&amp;Scy;&amp;Rcy; 22 &amp;icy;&amp;yucy;&amp;ncy;&amp;yacy; 1941 &amp;gcy;. &amp;Mcy;&amp;iecy;&amp;scy;&amp;tcy;&amp;ocy; &amp;scy;&amp;hardcy;&amp;iecy;&amp;mcy;&amp;kcy;&amp;icy;: &amp;Vcy;&amp;lcy;&amp;acy;&amp;dcy;&amp;icy;&amp;vcy;&amp;ocy;&amp;scy;&amp;tcy;&amp;ocy;&amp;kcy; &amp;Acy;&amp;vcy;&amp;tcy;&amp;ocy;&amp;rcy; &amp;scy;&amp;hardcy;&amp;iecy;&amp;mcy;&amp;kcy;&amp;icy;: &amp;Mcy;&amp;yacy;&amp;scy;&amp;ncy;&amp;icy;&amp;kcy;&amp;ocy;&amp;vcy; &amp;Vcy;. &amp;Fcy;. &amp;Gcy;&amp;Acy;&amp;Pcy;&amp;Kcy; &amp;iecy;&amp;dcy;.&amp;khcy;&amp;rcy;.&amp;Pcy;-3629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611188" y="1412875"/>
            <a:ext cx="4968875" cy="3563938"/>
          </a:xfrm>
          <a:noFill/>
          <a:ln w="28575">
            <a:solidFill>
              <a:srgbClr val="003366"/>
            </a:solidFill>
          </a:ln>
        </p:spPr>
      </p:pic>
      <p:pic>
        <p:nvPicPr>
          <p:cNvPr id="3076" name="Picture 7" descr="Scan10501"/>
          <p:cNvPicPr>
            <a:picLocks noChangeAspect="1" noChangeArrowheads="1"/>
          </p:cNvPicPr>
          <p:nvPr/>
        </p:nvPicPr>
        <p:blipFill>
          <a:blip r:embed="rId4" cstate="email">
            <a:lum contrast="26000"/>
            <a:grayscl/>
          </a:blip>
          <a:srcRect/>
          <a:stretch>
            <a:fillRect/>
          </a:stretch>
        </p:blipFill>
        <p:spPr bwMode="auto">
          <a:xfrm>
            <a:off x="5867400" y="2276475"/>
            <a:ext cx="2622550" cy="3816350"/>
          </a:xfrm>
          <a:prstGeom prst="rect">
            <a:avLst/>
          </a:prstGeom>
          <a:noFill/>
          <a:ln w="28575">
            <a:solidFill>
              <a:srgbClr val="003366"/>
            </a:solidFill>
            <a:miter lim="800000"/>
            <a:headEnd/>
            <a:tailEnd/>
          </a:ln>
        </p:spPr>
      </p:pic>
      <p:pic>
        <p:nvPicPr>
          <p:cNvPr id="8" name="YU_Levitan_-_Vnimanie_govorit_moskva_(o_nachale_voynx)__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427984" y="63093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">
                <p:cTn id="2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3993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7" name="Rectangle 11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700213"/>
            <a:ext cx="3276600" cy="3890962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endParaRPr lang="ru-RU" sz="4000" smtClean="0"/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2400" b="1" smtClean="0">
                <a:solidFill>
                  <a:srgbClr val="FF0000"/>
                </a:solidFill>
              </a:rPr>
              <a:t>  УЧАСТНИКИ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2400" b="1" smtClean="0">
                <a:solidFill>
                  <a:srgbClr val="FF0000"/>
                </a:solidFill>
              </a:rPr>
              <a:t> ПАРАДА 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2400" b="1" smtClean="0">
                <a:solidFill>
                  <a:srgbClr val="FF0000"/>
                </a:solidFill>
              </a:rPr>
              <a:t>В МОСКВЕ 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2400" b="1" smtClean="0">
                <a:solidFill>
                  <a:srgbClr val="FF0000"/>
                </a:solidFill>
              </a:rPr>
              <a:t>НА КРАСНОЙ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2400" b="1" smtClean="0">
                <a:solidFill>
                  <a:srgbClr val="FF0000"/>
                </a:solidFill>
              </a:rPr>
              <a:t>ПЛОЩАДИ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2400" b="1" smtClean="0">
                <a:solidFill>
                  <a:srgbClr val="FF0000"/>
                </a:solidFill>
              </a:rPr>
              <a:t> ОТПРАВЛЯЮТСЯ 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2400" b="1" smtClean="0">
                <a:solidFill>
                  <a:srgbClr val="FF0000"/>
                </a:solidFill>
              </a:rPr>
              <a:t>НА ВОЙНУ</a:t>
            </a:r>
          </a:p>
        </p:txBody>
      </p:sp>
      <p:pic>
        <p:nvPicPr>
          <p:cNvPr id="4099" name="Picture 13" descr="Scan10500"/>
          <p:cNvPicPr>
            <a:picLocks noChangeAspect="1" noChangeArrowheads="1"/>
          </p:cNvPicPr>
          <p:nvPr/>
        </p:nvPicPr>
        <p:blipFill>
          <a:blip r:embed="rId3" cstate="email">
            <a:lum contrast="50000"/>
            <a:grayscl/>
          </a:blip>
          <a:srcRect/>
          <a:stretch>
            <a:fillRect/>
          </a:stretch>
        </p:blipFill>
        <p:spPr bwMode="auto">
          <a:xfrm>
            <a:off x="5508625" y="333375"/>
            <a:ext cx="3313113" cy="2822575"/>
          </a:xfrm>
          <a:prstGeom prst="rect">
            <a:avLst/>
          </a:prstGeom>
          <a:noFill/>
          <a:ln w="28575">
            <a:solidFill>
              <a:srgbClr val="003366"/>
            </a:solidFill>
            <a:miter lim="800000"/>
            <a:headEnd/>
            <a:tailEnd/>
          </a:ln>
        </p:spPr>
      </p:pic>
      <p:pic>
        <p:nvPicPr>
          <p:cNvPr id="14351" name="Picture 15" descr="4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475" y="3327400"/>
            <a:ext cx="4602163" cy="3233738"/>
          </a:xfrm>
          <a:prstGeom prst="rect">
            <a:avLst/>
          </a:prstGeom>
          <a:noFill/>
          <a:ln w="28575">
            <a:solidFill>
              <a:srgbClr val="003366"/>
            </a:solidFill>
            <a:miter lim="800000"/>
            <a:headEnd/>
            <a:tailEnd/>
          </a:ln>
        </p:spPr>
      </p:pic>
      <p:pic>
        <p:nvPicPr>
          <p:cNvPr id="14352" name="Picture 16" descr="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32138" y="260350"/>
            <a:ext cx="1985962" cy="2871788"/>
          </a:xfrm>
          <a:prstGeom prst="rect">
            <a:avLst/>
          </a:prstGeom>
          <a:noFill/>
          <a:ln w="28575">
            <a:solidFill>
              <a:srgbClr val="003366"/>
            </a:solidFill>
            <a:miter lim="800000"/>
            <a:headEnd/>
            <a:tailEnd/>
          </a:ln>
        </p:spPr>
      </p:pic>
      <p:sp>
        <p:nvSpPr>
          <p:cNvPr id="14353" name="Text Box 17"/>
          <p:cNvSpPr txBox="1">
            <a:spLocks noChangeArrowheads="1"/>
          </p:cNvSpPr>
          <p:nvPr/>
        </p:nvSpPr>
        <p:spPr bwMode="auto">
          <a:xfrm>
            <a:off x="468313" y="692150"/>
            <a:ext cx="20891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4400" b="1" i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1941</a:t>
            </a:r>
          </a:p>
        </p:txBody>
      </p:sp>
      <p:pic>
        <p:nvPicPr>
          <p:cNvPr id="9" name="Священная войн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email"/>
          <a:stretch>
            <a:fillRect/>
          </a:stretch>
        </p:blipFill>
        <p:spPr>
          <a:xfrm>
            <a:off x="8877300" y="6591300"/>
            <a:ext cx="266700" cy="266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14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14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0"/>
                                        <p:tgtEl>
                                          <p:spTgt spid="14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14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14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0"/>
                                        <p:tgtEl>
                                          <p:spTgt spid="14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143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143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0"/>
                                        <p:tgtEl>
                                          <p:spTgt spid="143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0" fill="hold"/>
                                        <p:tgtEl>
                                          <p:spTgt spid="143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0" fill="hold"/>
                                        <p:tgtEl>
                                          <p:spTgt spid="143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0"/>
                                        <p:tgtEl>
                                          <p:spTgt spid="143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0" fill="hold"/>
                                        <p:tgtEl>
                                          <p:spTgt spid="143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0" fill="hold"/>
                                        <p:tgtEl>
                                          <p:spTgt spid="143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0"/>
                                        <p:tgtEl>
                                          <p:spTgt spid="143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0" fill="hold"/>
                                        <p:tgtEl>
                                          <p:spTgt spid="143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0" fill="hold"/>
                                        <p:tgtEl>
                                          <p:spTgt spid="143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0"/>
                                        <p:tgtEl>
                                          <p:spTgt spid="143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0" fill="hold"/>
                                        <p:tgtEl>
                                          <p:spTgt spid="143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0" fill="hold"/>
                                        <p:tgtEl>
                                          <p:spTgt spid="143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0"/>
                                        <p:tgtEl>
                                          <p:spTgt spid="143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3000"/>
                                        <p:tgtEl>
                                          <p:spTgt spid="14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8000"/>
                            </p:stCondLst>
                            <p:childTnLst>
                              <p:par>
                                <p:cTn id="5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30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30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5">
                <p:cTn id="5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1434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&amp;Scy;&amp;ocy;&amp;vcy;&amp;iecy;&amp;tcy;&amp;scy;&amp;kcy;&amp;icy;&amp;iecy; &amp;vcy;&amp;ocy;&amp;icy;&amp;ncy;&amp;ycy; &amp;ocy;&amp;tcy;&amp;pcy;&amp;rcy;&amp;acy;&amp;vcy;&amp;lcy;&amp;yacy;&amp;yucy;&amp;tcy;&amp;scy;&amp;yacy; &amp;ncy;&amp;acy; &amp;fcy;&amp;rcy;&amp;ocy;&amp;ncy;&amp;tcy; 1941 &amp;gcy;. &amp;Mcy;&amp;iecy;&amp;scy;&amp;tcy;&amp;ocy; &amp;scy;&amp;hardcy;&amp;iecy;&amp;mcy;&amp;kcy;&amp;icy;: &amp;Tcy;&amp;acy;&amp;mcy;&amp;bcy;&amp;ocy;&amp;vcy;c&amp;kcy;&amp;acy;&amp;yacy; &amp;ocy;&amp;bcy;&amp;lcy;&amp;acy;&amp;scy;&amp;tcy;&amp;softcy; &amp;Acy;&amp;vcy;&amp;tcy;&amp;ocy;&amp;rcy; &amp;scy;&amp;hardcy;&amp;iecy;&amp;mcy;&amp;kcy;&amp;icy;: &amp;CHcy;&amp;iecy;&amp;rcy;&amp;ncy;&amp;ocy;&amp;vcy; &amp;Dcy;. &amp;Rcy;&amp;Gcy;&amp;Acy;&amp;Kcy;&amp;Fcy;&amp;Dcy; &amp;iecy;&amp;dcy;.&amp;khcy;&amp;rcy;.0-256305"/>
          <p:cNvPicPr>
            <a:picLocks noGrp="1" noChangeAspect="1" noChangeArrowheads="1"/>
          </p:cNvPicPr>
          <p:nvPr>
            <p:ph type="body" sz="half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4500563" y="333375"/>
            <a:ext cx="3963987" cy="6192838"/>
          </a:xfrm>
          <a:noFill/>
          <a:ln w="38100">
            <a:solidFill>
              <a:srgbClr val="003366"/>
            </a:solidFill>
          </a:ln>
        </p:spPr>
      </p:pic>
      <p:sp>
        <p:nvSpPr>
          <p:cNvPr id="16390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357158" y="3286124"/>
            <a:ext cx="3671887" cy="2520950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4000" dirty="0" smtClean="0"/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b="1" dirty="0" smtClean="0">
                <a:solidFill>
                  <a:srgbClr val="FF0000"/>
                </a:solidFill>
              </a:rPr>
              <a:t>НАШИ </a:t>
            </a: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b="1" dirty="0" smtClean="0">
                <a:solidFill>
                  <a:srgbClr val="FF0000"/>
                </a:solidFill>
              </a:rPr>
              <a:t>СОЛДАТЫ</a:t>
            </a: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b="1" dirty="0" smtClean="0">
                <a:solidFill>
                  <a:srgbClr val="FF0000"/>
                </a:solidFill>
              </a:rPr>
              <a:t>ОТПРАВЛЯЮТСЯ</a:t>
            </a: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b="1" dirty="0" smtClean="0">
                <a:solidFill>
                  <a:srgbClr val="FF0000"/>
                </a:solidFill>
              </a:rPr>
              <a:t> НА ФРОНТ</a:t>
            </a: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282" y="214290"/>
            <a:ext cx="4214810" cy="3429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163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163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0"/>
                                        <p:tgtEl>
                                          <p:spTgt spid="163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163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163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0"/>
                                        <p:tgtEl>
                                          <p:spTgt spid="163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163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163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0"/>
                                        <p:tgtEl>
                                          <p:spTgt spid="163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0" fill="hold"/>
                                        <p:tgtEl>
                                          <p:spTgt spid="163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0" fill="hold"/>
                                        <p:tgtEl>
                                          <p:spTgt spid="163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0"/>
                                        <p:tgtEl>
                                          <p:spTgt spid="163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3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0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9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331913" y="260350"/>
            <a:ext cx="6400800" cy="936625"/>
          </a:xfrm>
        </p:spPr>
        <p:txBody>
          <a:bodyPr/>
          <a:lstStyle/>
          <a:p>
            <a:pPr eaLnBrk="1" hangingPunct="1">
              <a:defRPr/>
            </a:pPr>
            <a:r>
              <a:rPr lang="ru-RU" b="1" i="1" dirty="0" smtClean="0">
                <a:solidFill>
                  <a:srgbClr val="FF0000"/>
                </a:solidFill>
              </a:rPr>
              <a:t>ДЕТИ ВОЙНЫ</a:t>
            </a:r>
          </a:p>
        </p:txBody>
      </p:sp>
      <p:pic>
        <p:nvPicPr>
          <p:cNvPr id="36871" name="Picture 7" descr="Scan10499"/>
          <p:cNvPicPr>
            <a:picLocks noChangeAspect="1" noChangeArrowheads="1"/>
          </p:cNvPicPr>
          <p:nvPr/>
        </p:nvPicPr>
        <p:blipFill>
          <a:blip r:embed="rId2" cstate="email">
            <a:lum contrast="40000"/>
            <a:grayscl/>
          </a:blip>
          <a:srcRect/>
          <a:stretch>
            <a:fillRect/>
          </a:stretch>
        </p:blipFill>
        <p:spPr bwMode="auto">
          <a:xfrm>
            <a:off x="539750" y="836613"/>
            <a:ext cx="1628775" cy="2430462"/>
          </a:xfrm>
          <a:prstGeom prst="rect">
            <a:avLst/>
          </a:prstGeom>
          <a:noFill/>
          <a:ln w="28575">
            <a:solidFill>
              <a:srgbClr val="003366"/>
            </a:solidFill>
            <a:miter lim="800000"/>
            <a:headEnd/>
            <a:tailEnd/>
          </a:ln>
        </p:spPr>
      </p:pic>
      <p:pic>
        <p:nvPicPr>
          <p:cNvPr id="36874" name="Picture 10" descr="Scan10505"/>
          <p:cNvPicPr>
            <a:picLocks noChangeAspect="1" noChangeArrowheads="1"/>
          </p:cNvPicPr>
          <p:nvPr/>
        </p:nvPicPr>
        <p:blipFill>
          <a:blip r:embed="rId3" cstate="email">
            <a:lum bright="14000"/>
            <a:grayscl/>
          </a:blip>
          <a:srcRect/>
          <a:stretch>
            <a:fillRect/>
          </a:stretch>
        </p:blipFill>
        <p:spPr bwMode="auto">
          <a:xfrm>
            <a:off x="2786050" y="928670"/>
            <a:ext cx="1833563" cy="2519362"/>
          </a:xfrm>
          <a:prstGeom prst="rect">
            <a:avLst/>
          </a:prstGeom>
          <a:noFill/>
          <a:ln w="28575">
            <a:solidFill>
              <a:srgbClr val="003366"/>
            </a:solidFill>
            <a:miter lim="800000"/>
            <a:headEnd/>
            <a:tailEnd/>
          </a:ln>
        </p:spPr>
      </p:pic>
      <p:pic>
        <p:nvPicPr>
          <p:cNvPr id="10" name="Picture 17" descr="0231"/>
          <p:cNvPicPr>
            <a:picLocks noChangeAspect="1" noChangeArrowheads="1"/>
          </p:cNvPicPr>
          <p:nvPr/>
        </p:nvPicPr>
        <p:blipFill>
          <a:blip r:embed="rId4" cstate="print"/>
          <a:srcRect l="24627" r="23880"/>
          <a:stretch>
            <a:fillRect/>
          </a:stretch>
        </p:blipFill>
        <p:spPr bwMode="auto">
          <a:xfrm>
            <a:off x="5429256" y="928670"/>
            <a:ext cx="3286148" cy="4808538"/>
          </a:xfrm>
          <a:prstGeom prst="rect">
            <a:avLst/>
          </a:prstGeom>
          <a:noFill/>
        </p:spPr>
      </p:pic>
      <p:pic>
        <p:nvPicPr>
          <p:cNvPr id="11" name="Picture 4" descr="09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57158" y="3786190"/>
            <a:ext cx="4022014" cy="29225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68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68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68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30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000"/>
                            </p:stCondLst>
                            <p:childTnLst>
                              <p:par>
                                <p:cTn id="21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9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10" descr="0403"/>
          <p:cNvPicPr>
            <a:picLocks noChangeAspect="1" noChangeArrowheads="1"/>
          </p:cNvPicPr>
          <p:nvPr/>
        </p:nvPicPr>
        <p:blipFill>
          <a:blip r:embed="rId2" cstate="print"/>
          <a:srcRect t="12677" b="9859"/>
          <a:stretch>
            <a:fillRect/>
          </a:stretch>
        </p:blipFill>
        <p:spPr bwMode="auto">
          <a:xfrm>
            <a:off x="2590800" y="0"/>
            <a:ext cx="6553200" cy="3929066"/>
          </a:xfrm>
          <a:prstGeom prst="rect">
            <a:avLst/>
          </a:prstGeom>
          <a:noFill/>
        </p:spPr>
      </p:pic>
      <p:pic>
        <p:nvPicPr>
          <p:cNvPr id="5" name="Picture 12" descr="D:\Мои док_На_D\ирина николаевна\внекл. м-я\Всё о ВОВ\По 1941 году\1315_584693844_big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357222" y="2786058"/>
            <a:ext cx="5143504" cy="3929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8" descr="Картинка 8 из 1299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143504" y="3857628"/>
            <a:ext cx="4000496" cy="3000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3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9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3281" t="13541" r="14843" b="16667"/>
          <a:stretch>
            <a:fillRect/>
          </a:stretch>
        </p:blipFill>
        <p:spPr bwMode="auto">
          <a:xfrm>
            <a:off x="2929188" y="2332037"/>
            <a:ext cx="6214812" cy="452596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10"/>
          <p:cNvPicPr>
            <a:picLocks noChangeAspect="1" noChangeArrowheads="1"/>
          </p:cNvPicPr>
          <p:nvPr/>
        </p:nvPicPr>
        <p:blipFill>
          <a:blip r:embed="rId3" cstate="print"/>
          <a:srcRect l="30816" t="11458" r="30410" b="12511"/>
          <a:stretch>
            <a:fillRect/>
          </a:stretch>
        </p:blipFill>
        <p:spPr bwMode="auto">
          <a:xfrm>
            <a:off x="214282" y="285728"/>
            <a:ext cx="3643338" cy="56436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1143000"/>
          </a:xfrm>
        </p:spPr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9 мая 1945 года</a:t>
            </a:r>
            <a:endParaRPr lang="ru-RU" b="1" i="1" dirty="0">
              <a:solidFill>
                <a:srgbClr val="FF0000"/>
              </a:solidFill>
            </a:endParaRPr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1285860"/>
            <a:ext cx="7858180" cy="5436478"/>
          </a:xfrm>
          <a:prstGeom prst="rect">
            <a:avLst/>
          </a:prstGeom>
          <a:noFill/>
        </p:spPr>
      </p:pic>
      <p:pic>
        <p:nvPicPr>
          <p:cNvPr id="7" name="День Победы.wav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8715404" y="142852"/>
            <a:ext cx="266700" cy="266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200"/>
                            </p:stCondLst>
                            <p:childTnLst>
                              <p:par>
                                <p:cTn id="1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">
                <p:cTn id="2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324</TotalTime>
  <Words>76</Words>
  <Application>Microsoft Office PowerPoint</Application>
  <PresentationFormat>Экран (4:3)</PresentationFormat>
  <Paragraphs>36</Paragraphs>
  <Slides>15</Slides>
  <Notes>0</Notes>
  <HiddenSlides>0</HiddenSlides>
  <MMClips>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       Классный час «Помнят люди»</vt:lpstr>
      <vt:lpstr>Слайд 2</vt:lpstr>
      <vt:lpstr>«…СЕГОДНЯ, 22 ИЮНЯ 1941 ГОДА, В 4 ЧАСА УТРА …»</vt:lpstr>
      <vt:lpstr>Слайд 4</vt:lpstr>
      <vt:lpstr>Слайд 5</vt:lpstr>
      <vt:lpstr>Слайд 6</vt:lpstr>
      <vt:lpstr>Слайд 7</vt:lpstr>
      <vt:lpstr>Слайд 8</vt:lpstr>
      <vt:lpstr>9 мая 1945 года</vt:lpstr>
      <vt:lpstr> ПАРАД ПОБЕДЫ</vt:lpstr>
      <vt:lpstr>Минута молчания</vt:lpstr>
      <vt:lpstr>Слайд 12</vt:lpstr>
      <vt:lpstr>Слайд 13</vt:lpstr>
      <vt:lpstr>Слайд 14</vt:lpstr>
      <vt:lpstr>Слайд 15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 Владимировна</dc:creator>
  <cp:lastModifiedBy>Admin</cp:lastModifiedBy>
  <cp:revision>36</cp:revision>
  <dcterms:created xsi:type="dcterms:W3CDTF">2010-02-09T06:12:31Z</dcterms:created>
  <dcterms:modified xsi:type="dcterms:W3CDTF">2018-03-30T09:37:15Z</dcterms:modified>
</cp:coreProperties>
</file>