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9" r:id="rId4"/>
    <p:sldId id="262" r:id="rId5"/>
    <p:sldId id="263" r:id="rId6"/>
    <p:sldId id="267" r:id="rId7"/>
    <p:sldId id="266" r:id="rId8"/>
    <p:sldId id="268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66"/>
    <a:srgbClr val="006600"/>
    <a:srgbClr val="FF3300"/>
    <a:srgbClr val="660033"/>
    <a:srgbClr val="FFFF66"/>
    <a:srgbClr val="4F2BE7"/>
    <a:srgbClr val="28108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3B4C-403D-4C31-A52E-1F965E166A2A}" type="datetimeFigureOut">
              <a:rPr lang="ru-RU"/>
              <a:pPr>
                <a:defRPr/>
              </a:pPr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21B62-B884-4C60-BC61-388BF9A143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C7D8D-79E6-4B14-927B-EC1FF0DF7AC6}" type="datetimeFigureOut">
              <a:rPr lang="ru-RU"/>
              <a:pPr>
                <a:defRPr/>
              </a:pPr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A1BCA-1E27-4761-A898-D4F8DC4CF8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56AC3-2460-47D7-BF6D-ABEB1DF51031}" type="datetimeFigureOut">
              <a:rPr lang="ru-RU"/>
              <a:pPr>
                <a:defRPr/>
              </a:pPr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7205A-E0BA-45CE-B79B-BBC193D4F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6414F-A7D7-444B-87EE-1A5830CE4048}" type="datetimeFigureOut">
              <a:rPr lang="ru-RU"/>
              <a:pPr>
                <a:defRPr/>
              </a:pPr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6DCDA-B596-4218-AB9F-E1B51AE15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1BF66-0132-4CBD-838A-6FC6258CE0D8}" type="datetimeFigureOut">
              <a:rPr lang="ru-RU"/>
              <a:pPr>
                <a:defRPr/>
              </a:pPr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4DD14-0413-46F4-B8D9-BCEDBDAD8F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6A5F1-43A7-4DD1-9A7B-863DBEB6E06D}" type="datetimeFigureOut">
              <a:rPr lang="ru-RU"/>
              <a:pPr>
                <a:defRPr/>
              </a:pPr>
              <a:t>07.02.2018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87DBF-C3CF-43FD-B306-76F3697A29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28B9B-AECE-45AB-ADA5-9FEA8FCF44B8}" type="datetimeFigureOut">
              <a:rPr lang="ru-RU"/>
              <a:pPr>
                <a:defRPr/>
              </a:pPr>
              <a:t>07.02.2018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D6C7F-ED6C-406A-B2EF-A1340F1C0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C2BC2-D682-4D20-B03C-ECF2F3A33CD7}" type="datetimeFigureOut">
              <a:rPr lang="ru-RU"/>
              <a:pPr>
                <a:defRPr/>
              </a:pPr>
              <a:t>07.02.2018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86BFC-CEB4-4252-BB62-32F6F968A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95D30-B737-4DD5-8632-C48FAFA3BCD0}" type="datetimeFigureOut">
              <a:rPr lang="ru-RU"/>
              <a:pPr>
                <a:defRPr/>
              </a:pPr>
              <a:t>07.02.2018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74E66-5CFE-4323-A66F-EFD35CD7A9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60D62-5488-4DE1-AAEB-48EDBE7E73CC}" type="datetimeFigureOut">
              <a:rPr lang="ru-RU"/>
              <a:pPr>
                <a:defRPr/>
              </a:pPr>
              <a:t>07.02.2018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8F022-7A20-40B8-80EB-72B6173BF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80BB7-CB9D-407F-98D4-39B897E5922E}" type="datetimeFigureOut">
              <a:rPr lang="ru-RU"/>
              <a:pPr>
                <a:defRPr/>
              </a:pPr>
              <a:t>07.02.2018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A3E80-8E50-4677-8FF1-50F7DCB3B8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AB5B6E-5714-4A14-83A5-1E55713E792A}" type="datetimeFigureOut">
              <a:rPr lang="ru-RU"/>
              <a:pPr>
                <a:defRPr/>
              </a:pPr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CFE55B-0438-41FD-9448-CA73B45CE6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альтернативный процесс 10"/>
          <p:cNvSpPr/>
          <p:nvPr/>
        </p:nvSpPr>
        <p:spPr>
          <a:xfrm>
            <a:off x="1395389" y="578574"/>
            <a:ext cx="7215237" cy="1264247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6" name="Заголовок 5"/>
          <p:cNvSpPr>
            <a:spLocks noGrp="1"/>
          </p:cNvSpPr>
          <p:nvPr>
            <p:ph type="ctrTitle"/>
          </p:nvPr>
        </p:nvSpPr>
        <p:spPr>
          <a:xfrm>
            <a:off x="1000125" y="357188"/>
            <a:ext cx="7429500" cy="1785937"/>
          </a:xfrm>
          <a:prstGeom prst="flowChartAlternateProcess">
            <a:avLst/>
          </a:prstGeom>
        </p:spPr>
        <p:txBody>
          <a:bodyPr/>
          <a:lstStyle/>
          <a:p>
            <a:pPr eaLnBrk="1" hangingPunct="1"/>
            <a:r>
              <a:rPr lang="ru-RU" sz="6600" b="1" smtClean="0">
                <a:solidFill>
                  <a:schemeClr val="accent2"/>
                </a:solidFill>
                <a:latin typeface="Monotype Corsiva" pitchFamily="66" charset="0"/>
              </a:rPr>
              <a:t>Семья в моей жизни</a:t>
            </a:r>
          </a:p>
        </p:txBody>
      </p:sp>
      <p:sp>
        <p:nvSpPr>
          <p:cNvPr id="12" name="Блок-схема: память с посл. доступом 11"/>
          <p:cNvSpPr/>
          <p:nvPr/>
        </p:nvSpPr>
        <p:spPr>
          <a:xfrm>
            <a:off x="3238500" y="3141663"/>
            <a:ext cx="5905500" cy="3527425"/>
          </a:xfrm>
          <a:prstGeom prst="flowChartMagnetic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563888" y="3213100"/>
            <a:ext cx="5040362" cy="3644900"/>
          </a:xfrm>
          <a:prstGeom prst="flowChartMagneticTape">
            <a:avLst/>
          </a:prstGeo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rgbClr val="D939C6"/>
                </a:solidFill>
                <a:latin typeface="Times New Roman" pitchFamily="18" charset="0"/>
              </a:rPr>
              <a:t>Что для тебя означает понятие </a:t>
            </a:r>
            <a:r>
              <a:rPr lang="ru-RU" sz="2000" b="1" i="1" dirty="0" smtClean="0">
                <a:solidFill>
                  <a:srgbClr val="D939C6"/>
                </a:solidFill>
                <a:latin typeface="Times New Roman" pitchFamily="18" charset="0"/>
              </a:rPr>
              <a:t>СЕМЬЯ?</a:t>
            </a:r>
          </a:p>
          <a:p>
            <a:pPr eaLnBrk="1" hangingPunct="1"/>
            <a:r>
              <a:rPr lang="ru-RU" sz="2000" b="1" dirty="0" smtClean="0">
                <a:solidFill>
                  <a:srgbClr val="4F2BE7"/>
                </a:solidFill>
                <a:latin typeface="Times New Roman" pitchFamily="18" charset="0"/>
              </a:rPr>
              <a:t>Какая семья считается счастливой?</a:t>
            </a:r>
            <a:endParaRPr lang="ru-RU" sz="2000" b="1" dirty="0" smtClean="0">
              <a:solidFill>
                <a:srgbClr val="D939C6"/>
              </a:solidFill>
              <a:latin typeface="Times New Roman" pitchFamily="18" charset="0"/>
            </a:endParaRPr>
          </a:p>
          <a:p>
            <a:pPr eaLnBrk="1" hangingPunct="1"/>
            <a:r>
              <a:rPr lang="ru-RU" sz="2000" b="1" dirty="0" smtClean="0">
                <a:solidFill>
                  <a:srgbClr val="4F2BE7"/>
                </a:solidFill>
                <a:latin typeface="Times New Roman" pitchFamily="18" charset="0"/>
              </a:rPr>
              <a:t>Как понимать родных тебе людей и быть ими понятым?</a:t>
            </a:r>
          </a:p>
        </p:txBody>
      </p:sp>
      <p:pic>
        <p:nvPicPr>
          <p:cNvPr id="2056" name="Picture 8" descr="k67220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989138"/>
            <a:ext cx="3276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660033"/>
                </a:solidFill>
                <a:latin typeface="Times New Roman" pitchFamily="18" charset="0"/>
              </a:rPr>
              <a:t>«Из россыпи народной мудрости»</a:t>
            </a: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>
          <a:xfrm>
            <a:off x="468313" y="981075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4F2BE7"/>
                </a:solidFill>
                <a:latin typeface="Times New Roman" pitchFamily="18" charset="0"/>
              </a:rPr>
              <a:t>Где в семье согласие, там и дети хорошо воспитываются!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4F2BE7"/>
                </a:solidFill>
                <a:latin typeface="Times New Roman" pitchFamily="18" charset="0"/>
              </a:rPr>
              <a:t>Любовь и уважение к родителям без всякого сомнения есть чувство святое.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4F2BE7"/>
                </a:solidFill>
                <a:latin typeface="Times New Roman" pitchFamily="18" charset="0"/>
              </a:rPr>
              <a:t>Неуважение к предкам есть первый признак безнравственности. (А.С.Пушкин)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4F2BE7"/>
                </a:solidFill>
                <a:latin typeface="Times New Roman" pitchFamily="18" charset="0"/>
              </a:rPr>
              <a:t>Любовь к родителям – основа всех добродетелей. (Цицерон)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4F2BE7"/>
                </a:solidFill>
                <a:latin typeface="Times New Roman" pitchFamily="18" charset="0"/>
              </a:rPr>
              <a:t>Родителей слушать – горя не знать!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4F2BE7"/>
                </a:solidFill>
                <a:latin typeface="Times New Roman" pitchFamily="18" charset="0"/>
              </a:rPr>
              <a:t>Кого в детстве воспитаешь на того в старости и обопрешься!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4F2BE7"/>
                </a:solidFill>
                <a:latin typeface="Times New Roman" pitchFamily="18" charset="0"/>
              </a:rPr>
              <a:t>При солнце тепло, при родителях хорошо!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4F2BE7"/>
                </a:solidFill>
                <a:latin typeface="Times New Roman" pitchFamily="18" charset="0"/>
              </a:rPr>
              <a:t>Береги отца с матерью: других не найдешь</a:t>
            </a:r>
          </a:p>
          <a:p>
            <a:pPr eaLnBrk="1" hangingPunct="1">
              <a:lnSpc>
                <a:spcPct val="80000"/>
              </a:lnSpc>
            </a:pPr>
            <a:endParaRPr lang="ru-RU" sz="2400" b="1" dirty="0" smtClean="0">
              <a:solidFill>
                <a:srgbClr val="4F2BE7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5148064" y="0"/>
            <a:ext cx="3538736" cy="4797152"/>
          </a:xfrm>
        </p:spPr>
        <p:txBody>
          <a:bodyPr/>
          <a:lstStyle/>
          <a:p>
            <a:pPr eaLnBrk="1" hangingPunct="1"/>
            <a:r>
              <a:rPr lang="ru-RU" dirty="0" smtClean="0"/>
              <a:t>Мой дом - моя крепость</a:t>
            </a:r>
          </a:p>
        </p:txBody>
      </p:sp>
      <p:sp>
        <p:nvSpPr>
          <p:cNvPr id="7171" name="Rectangle 3"/>
          <p:cNvSpPr>
            <a:spLocks noGrp="1"/>
          </p:cNvSpPr>
          <p:nvPr>
            <p:ph type="body" idx="1"/>
          </p:nvPr>
        </p:nvSpPr>
        <p:spPr>
          <a:xfrm>
            <a:off x="107950" y="115888"/>
            <a:ext cx="4824413" cy="6553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smtClean="0">
                <a:solidFill>
                  <a:srgbClr val="4F2BE7"/>
                </a:solidFill>
                <a:latin typeface="Monotype Corsiva" pitchFamily="66" charset="0"/>
              </a:rPr>
              <a:t> </a:t>
            </a:r>
            <a:r>
              <a:rPr lang="ru-RU" sz="2800" b="1" smtClean="0">
                <a:solidFill>
                  <a:srgbClr val="4F2BE7"/>
                </a:solidFill>
                <a:latin typeface="Monotype Corsiva" pitchFamily="66" charset="0"/>
              </a:rPr>
              <a:t>А </a:t>
            </a:r>
            <a:r>
              <a:rPr lang="ru-RU" sz="2800" b="1" i="1" smtClean="0">
                <a:solidFill>
                  <a:srgbClr val="4F2BE7"/>
                </a:solidFill>
                <a:latin typeface="Monotype Corsiva" pitchFamily="66" charset="0"/>
              </a:rPr>
              <a:t>дом</a:t>
            </a:r>
            <a:r>
              <a:rPr lang="ru-RU" sz="2800" b="1" smtClean="0">
                <a:solidFill>
                  <a:srgbClr val="4F2BE7"/>
                </a:solidFill>
                <a:latin typeface="Monotype Corsiva" pitchFamily="66" charset="0"/>
              </a:rPr>
              <a:t> заставленный добром, - еще не </a:t>
            </a:r>
            <a:r>
              <a:rPr lang="ru-RU" sz="2800" b="1" i="1" smtClean="0">
                <a:solidFill>
                  <a:srgbClr val="4F2BE7"/>
                </a:solidFill>
                <a:latin typeface="Monotype Corsiva" pitchFamily="66" charset="0"/>
              </a:rPr>
              <a:t>дом.</a:t>
            </a:r>
            <a:endParaRPr lang="ru-RU" sz="2800" b="1" smtClean="0">
              <a:solidFill>
                <a:srgbClr val="4F2BE7"/>
              </a:solidFill>
              <a:latin typeface="Monotype Corsiva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4F2BE7"/>
                </a:solidFill>
                <a:latin typeface="Monotype Corsiva" pitchFamily="66" charset="0"/>
              </a:rPr>
              <a:t>И даже люстра над столом, -  еще не </a:t>
            </a:r>
            <a:r>
              <a:rPr lang="ru-RU" sz="2800" b="1" i="1" smtClean="0">
                <a:solidFill>
                  <a:srgbClr val="4F2BE7"/>
                </a:solidFill>
                <a:latin typeface="Monotype Corsiva" pitchFamily="66" charset="0"/>
              </a:rPr>
              <a:t>дом.</a:t>
            </a:r>
            <a:endParaRPr lang="ru-RU" sz="2800" b="1" smtClean="0">
              <a:solidFill>
                <a:srgbClr val="4F2BE7"/>
              </a:solidFill>
              <a:latin typeface="Monotype Corsiva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4F2BE7"/>
                </a:solidFill>
                <a:latin typeface="Monotype Corsiva" pitchFamily="66" charset="0"/>
              </a:rPr>
              <a:t>И на окне с живым цветком - еще не </a:t>
            </a:r>
            <a:r>
              <a:rPr lang="ru-RU" sz="2800" b="1" i="1" smtClean="0">
                <a:solidFill>
                  <a:srgbClr val="4F2BE7"/>
                </a:solidFill>
                <a:latin typeface="Monotype Corsiva" pitchFamily="66" charset="0"/>
              </a:rPr>
              <a:t>дом.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4F2BE7"/>
                </a:solidFill>
                <a:latin typeface="Monotype Corsiva" pitchFamily="66" charset="0"/>
              </a:rPr>
              <a:t>И даже с чайника баском - ещё не дом.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660033"/>
                </a:solidFill>
                <a:latin typeface="Monotype Corsiva" pitchFamily="66" charset="0"/>
              </a:rPr>
              <a:t>Когда вечерняя сгустится темнота,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660033"/>
                </a:solidFill>
                <a:latin typeface="Monotype Corsiva" pitchFamily="66" charset="0"/>
              </a:rPr>
              <a:t>Так эта истина понятна и проста-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660033"/>
                </a:solidFill>
                <a:latin typeface="Monotype Corsiva" pitchFamily="66" charset="0"/>
              </a:rPr>
              <a:t>Что от ладоней до окна наполнен </a:t>
            </a:r>
            <a:r>
              <a:rPr lang="ru-RU" sz="2800" b="1" i="1" smtClean="0">
                <a:solidFill>
                  <a:srgbClr val="660033"/>
                </a:solidFill>
                <a:latin typeface="Monotype Corsiva" pitchFamily="66" charset="0"/>
              </a:rPr>
              <a:t>дом</a:t>
            </a:r>
            <a:endParaRPr lang="ru-RU" sz="2800" b="1" smtClean="0">
              <a:solidFill>
                <a:srgbClr val="660033"/>
              </a:solidFill>
              <a:latin typeface="Monotype Corsiva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660033"/>
                </a:solidFill>
                <a:latin typeface="Monotype Corsiva" pitchFamily="66" charset="0"/>
              </a:rPr>
              <a:t>Твоим теплом.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660033"/>
                </a:solidFill>
                <a:latin typeface="Monotype Corsiva" pitchFamily="66" charset="0"/>
              </a:rPr>
              <a:t>			</a:t>
            </a:r>
            <a:r>
              <a:rPr lang="ru-RU" sz="2000" b="1" smtClean="0">
                <a:solidFill>
                  <a:srgbClr val="660033"/>
                </a:solidFill>
                <a:latin typeface="Monotype Corsiva" pitchFamily="66" charset="0"/>
              </a:rPr>
              <a:t>Л.Суслов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 descr="46cc907250544c77aee3e59cfd69c1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476250"/>
            <a:ext cx="5795962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175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913"/>
            <a:ext cx="33337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50825" y="5013325"/>
            <a:ext cx="2592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latin typeface="Times New Roman" pitchFamily="18" charset="0"/>
              </a:rPr>
              <a:t>Петр и Феврония </a:t>
            </a:r>
          </a:p>
          <a:p>
            <a:r>
              <a:rPr lang="ru-RU" sz="2000" b="1" i="1">
                <a:latin typeface="Times New Roman" pitchFamily="18" charset="0"/>
              </a:rPr>
              <a:t>     Муромские.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dirty="0" smtClean="0">
                <a:latin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</a:rPr>
            </a:br>
            <a:r>
              <a:rPr lang="ru-RU" sz="2000" b="1" i="1" dirty="0" smtClean="0">
                <a:solidFill>
                  <a:srgbClr val="28108E"/>
                </a:solidFill>
                <a:latin typeface="Times New Roman" pitchFamily="18" charset="0"/>
              </a:rPr>
              <a:t>Правила, существующие в некоей семье, скажем, Ивановых. </a:t>
            </a:r>
            <a:br>
              <a:rPr lang="ru-RU" sz="2000" b="1" i="1" dirty="0" smtClean="0">
                <a:solidFill>
                  <a:srgbClr val="28108E"/>
                </a:solidFill>
                <a:latin typeface="Times New Roman" pitchFamily="18" charset="0"/>
              </a:rPr>
            </a:br>
            <a:endParaRPr lang="ru-RU" sz="4000" dirty="0" smtClean="0"/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>
          <a:xfrm>
            <a:off x="468313" y="980728"/>
            <a:ext cx="8229600" cy="5877273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dirty="0" smtClean="0">
                <a:solidFill>
                  <a:srgbClr val="660033"/>
                </a:solidFill>
                <a:latin typeface="Times New Roman" pitchFamily="18" charset="0"/>
              </a:rPr>
              <a:t>1</a:t>
            </a:r>
            <a:r>
              <a:rPr lang="ru-RU" sz="2800" dirty="0" smtClean="0">
                <a:latin typeface="Times New Roman" pitchFamily="18" charset="0"/>
              </a:rPr>
              <a:t>. </a:t>
            </a:r>
            <a:r>
              <a:rPr lang="ru-RU" sz="2800" b="1" dirty="0" smtClean="0">
                <a:latin typeface="Times New Roman" pitchFamily="18" charset="0"/>
              </a:rPr>
              <a:t>Родители контролируют школьные дела детей. 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dirty="0" smtClean="0">
                <a:latin typeface="Times New Roman" pitchFamily="18" charset="0"/>
              </a:rPr>
              <a:t>2. Родители каждую неделю выдают детям небольшую сумму денег на карманные расходы. 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dirty="0" smtClean="0">
                <a:latin typeface="Times New Roman" pitchFamily="18" charset="0"/>
              </a:rPr>
              <a:t>3. Дети имеют право без ограничений смотреть телевизор. 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dirty="0" smtClean="0">
                <a:latin typeface="Times New Roman" pitchFamily="18" charset="0"/>
              </a:rPr>
              <a:t>4. При подготовке к семейным праздникам каждый член семьи вносит свое посильное участие. 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dirty="0" smtClean="0">
                <a:latin typeface="Times New Roman" pitchFamily="18" charset="0"/>
              </a:rPr>
              <a:t>5. Родители не обязаны знать, чем занимаются дети в свое свободное от занятий время. 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dirty="0" smtClean="0">
                <a:latin typeface="Times New Roman" pitchFamily="18" charset="0"/>
              </a:rPr>
              <a:t>6. Старшие дети оказывают помощь младшим, в отсутствие родителей присматривают за ними.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для нашей школьной семьи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Мы будем:</a:t>
            </a:r>
          </a:p>
          <a:p>
            <a:r>
              <a:rPr lang="ru-RU" dirty="0" smtClean="0"/>
              <a:t>Называть друг друга по именам</a:t>
            </a:r>
          </a:p>
          <a:p>
            <a:r>
              <a:rPr lang="ru-RU" dirty="0" smtClean="0"/>
              <a:t>Защищать наших друзей, если их обижают.</a:t>
            </a:r>
          </a:p>
          <a:p>
            <a:r>
              <a:rPr lang="ru-RU" dirty="0" smtClean="0"/>
              <a:t>Помогать им в беде</a:t>
            </a:r>
          </a:p>
          <a:p>
            <a:r>
              <a:rPr lang="ru-RU" dirty="0" smtClean="0"/>
              <a:t>Помогать им в учёбе</a:t>
            </a:r>
          </a:p>
          <a:p>
            <a:r>
              <a:rPr lang="ru-RU" u="sng" dirty="0" smtClean="0"/>
              <a:t>Мы не будем:</a:t>
            </a:r>
          </a:p>
          <a:p>
            <a:r>
              <a:rPr lang="ru-RU" dirty="0" smtClean="0"/>
              <a:t>Грубить друг другу</a:t>
            </a:r>
          </a:p>
          <a:p>
            <a:r>
              <a:rPr lang="ru-RU" dirty="0" smtClean="0"/>
              <a:t>Пускать в ход кулаки</a:t>
            </a:r>
          </a:p>
          <a:p>
            <a:r>
              <a:rPr lang="ru-RU" dirty="0" smtClean="0"/>
              <a:t>Говорить друзьям обидные слова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i="1" dirty="0" smtClean="0">
                <a:solidFill>
                  <a:srgbClr val="660033"/>
                </a:solidFill>
                <a:latin typeface="Times New Roman" pitchFamily="18" charset="0"/>
              </a:rPr>
              <a:t>Берегите друг друга!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Любите и уважайте всех членов своей семьи.</a:t>
            </a:r>
          </a:p>
          <a:p>
            <a:pPr eaLnBrk="1" hangingPunct="1"/>
            <a:r>
              <a:rPr lang="ru-RU" dirty="0" smtClean="0"/>
              <a:t>Берегите и заботьтесь о пожилых людях.</a:t>
            </a:r>
          </a:p>
          <a:p>
            <a:pPr eaLnBrk="1" hangingPunct="1"/>
            <a:r>
              <a:rPr lang="ru-RU" dirty="0" smtClean="0"/>
              <a:t>Помогайте присматривать за младшими.</a:t>
            </a:r>
          </a:p>
          <a:p>
            <a:pPr eaLnBrk="1" hangingPunct="1"/>
            <a:r>
              <a:rPr lang="ru-RU" dirty="0" smtClean="0"/>
              <a:t>Говорите слова любви своим родным почаще.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Счастливая семья!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аша\Desktop\otradnoe_programmy_fami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6696744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фо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фон</Template>
  <TotalTime>244</TotalTime>
  <Words>343</Words>
  <Application>Microsoft Office PowerPoint</Application>
  <PresentationFormat>Экран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фон</vt:lpstr>
      <vt:lpstr>Семья в моей жизни</vt:lpstr>
      <vt:lpstr>«Из россыпи народной мудрости» </vt:lpstr>
      <vt:lpstr>Мой дом - моя крепость</vt:lpstr>
      <vt:lpstr>Слайд 4</vt:lpstr>
      <vt:lpstr> Правила, существующие в некоей семье, скажем, Ивановых.  </vt:lpstr>
      <vt:lpstr>Правила для нашей школьной семьи</vt:lpstr>
      <vt:lpstr>Берегите друг друга!</vt:lpstr>
      <vt:lpstr>Счастливая семья!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Семья в моей жизни</dc:title>
  <dc:creator>Yulia</dc:creator>
  <cp:keywords/>
  <cp:lastModifiedBy>Даша</cp:lastModifiedBy>
  <cp:revision>16</cp:revision>
  <dcterms:created xsi:type="dcterms:W3CDTF">2012-08-28T12:54:05Z</dcterms:created>
  <dcterms:modified xsi:type="dcterms:W3CDTF">2018-02-07T15:34:53Z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TC300061229990</vt:lpwstr>
  </property>
</Properties>
</file>