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94" r:id="rId4"/>
    <p:sldId id="298" r:id="rId5"/>
    <p:sldId id="297" r:id="rId6"/>
    <p:sldId id="284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699" autoAdjust="0"/>
  </p:normalViewPr>
  <p:slideViewPr>
    <p:cSldViewPr>
      <p:cViewPr varScale="1">
        <p:scale>
          <a:sx n="62" d="100"/>
          <a:sy n="62" d="100"/>
        </p:scale>
        <p:origin x="1493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9F288A5-EFC3-4C8D-A8A1-DECD5A9FA050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F08475D-A68C-45D4-BF47-B969844332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08475D-A68C-45D4-BF47-B9698443324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977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25EE7-36E3-47E4-96EF-B814AB2E44FE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B0698-ABB0-4826-9224-55F3298D32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0554B-7546-4370-94C5-ADCA5F250851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93EF1-16BB-430C-BC64-4F7B6F94B1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212C4-46A2-45F9-96A3-E98B7D5A785C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E414C-5459-48E9-9D69-BD22742570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FBB3E-8942-4CD3-8F21-3D9C82F68ACC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FA157-73FF-484D-B953-680B4EFB16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86EF3-C548-424A-A548-F28C0035645D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1BCC6-1A69-4C0C-8EFC-DF3BA76A15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0E273-8AAF-4B4C-8E90-3A6588132FF8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1FE45-C3C7-4FA4-8309-17FCE929DD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DA36D-21D3-44DA-BEA9-C3859E44C7B7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102CD-54D3-4CCA-AA62-8D652E93BC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EB311-5A26-457C-8A8B-C8E3EC1D1BA8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14032-73C6-4B52-B715-27DCCFD08C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51E51-BF28-4129-B65C-6B05B4158C8C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90A18-4A93-4B60-AFE4-CD22998BE9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C8D78-4926-4920-B9A4-A0BE9B1A3814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1D44F-E785-4195-BEAB-012E50A545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64284-CEAF-41FF-9D97-0FE424199CD8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D60DA-AA67-43EC-95A3-A9747161D6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C7C8F02-109B-409C-9B9D-788023F6DEE6}" type="datetimeFigureOut">
              <a:rPr lang="ru-RU"/>
              <a:pPr>
                <a:defRPr/>
              </a:pPr>
              <a:t>11.02.2024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15A8FB1-3D54-46A1-A385-17A4523A35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wipe dir="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2.mp3"/><Relationship Id="rId7" Type="http://schemas.openxmlformats.org/officeDocument/2006/relationships/image" Target="../media/image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reschools4all.com/image-files/preschool-lesson-plans-my-family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" y="116632"/>
            <a:ext cx="8307388" cy="6169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243888" y="5492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52B885C-ADD6-47A6-C54C-11178B453B91}"/>
              </a:ext>
            </a:extLst>
          </p:cNvPr>
          <p:cNvSpPr/>
          <p:nvPr/>
        </p:nvSpPr>
        <p:spPr>
          <a:xfrm>
            <a:off x="552387" y="2996952"/>
            <a:ext cx="7877085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СОСУД </a:t>
            </a:r>
          </a:p>
          <a:p>
            <a:pPr algn="ctr"/>
            <a:r>
              <a:rPr lang="ru-RU" sz="5400" b="1" cap="none" spc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ЧЕЛОВЕЧЕСКИХ ЭМОЦИЙ</a:t>
            </a:r>
          </a:p>
        </p:txBody>
      </p:sp>
      <p:pic>
        <p:nvPicPr>
          <p:cNvPr id="3" name="8 СОСУД ДОМОГВОЙ">
            <a:hlinkClick r:id="" action="ppaction://media"/>
            <a:extLst>
              <a:ext uri="{FF2B5EF4-FFF2-40B4-BE49-F238E27FC236}">
                <a16:creationId xmlns:a16="http://schemas.microsoft.com/office/drawing/2014/main" id="{8E3F436A-D79C-D782-01AD-AE9EF589956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numSld="999" showWhenStopped="0">
                <p:cTn id="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31743F6-E4F9-C7CD-98AA-E95F1B76E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93415"/>
            <a:ext cx="5688632" cy="639127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CC5E6FC-F3F0-89CA-43A8-BF8909EBFABC}"/>
              </a:ext>
            </a:extLst>
          </p:cNvPr>
          <p:cNvSpPr/>
          <p:nvPr/>
        </p:nvSpPr>
        <p:spPr>
          <a:xfrm>
            <a:off x="2455716" y="519063"/>
            <a:ext cx="20393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ГНЕВ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973EE63-3B08-4CC1-5E34-811BAA33C800}"/>
              </a:ext>
            </a:extLst>
          </p:cNvPr>
          <p:cNvSpPr/>
          <p:nvPr/>
        </p:nvSpPr>
        <p:spPr>
          <a:xfrm>
            <a:off x="2420186" y="1211560"/>
            <a:ext cx="25984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ЗЛОБА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EB1C242-48DF-B337-A964-DACE05275F7D}"/>
              </a:ext>
            </a:extLst>
          </p:cNvPr>
          <p:cNvSpPr/>
          <p:nvPr/>
        </p:nvSpPr>
        <p:spPr>
          <a:xfrm>
            <a:off x="1720314" y="1868041"/>
            <a:ext cx="39982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АГРЕССИЯ</a:t>
            </a:r>
          </a:p>
        </p:txBody>
      </p:sp>
    </p:spTree>
  </p:cSld>
  <p:clrMapOvr>
    <a:masterClrMapping/>
  </p:clrMapOvr>
  <p:transition>
    <p:wipe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107E0-3A9D-74DF-CEE5-9F48FB792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978FBD1-6D81-B3DF-8E8F-780DBD852E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070" y="112389"/>
            <a:ext cx="5688632" cy="639127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32096C8-B5EB-C69F-882A-666A64CF718D}"/>
              </a:ext>
            </a:extLst>
          </p:cNvPr>
          <p:cNvSpPr/>
          <p:nvPr/>
        </p:nvSpPr>
        <p:spPr>
          <a:xfrm>
            <a:off x="2029694" y="376259"/>
            <a:ext cx="14205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ГНЕВ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7530A44-C219-2E61-D410-27C67FB6D579}"/>
              </a:ext>
            </a:extLst>
          </p:cNvPr>
          <p:cNvSpPr/>
          <p:nvPr/>
        </p:nvSpPr>
        <p:spPr>
          <a:xfrm>
            <a:off x="2327753" y="1101794"/>
            <a:ext cx="16143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ЗЛОБА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C652BDC-6B5E-70B0-AF9F-D559AF83EA5F}"/>
              </a:ext>
            </a:extLst>
          </p:cNvPr>
          <p:cNvSpPr/>
          <p:nvPr/>
        </p:nvSpPr>
        <p:spPr>
          <a:xfrm>
            <a:off x="1772217" y="1827329"/>
            <a:ext cx="272542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АГРЕССИЯ</a:t>
            </a:r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id="{78E07D20-A239-F2C0-FD69-787188ED4E01}"/>
              </a:ext>
            </a:extLst>
          </p:cNvPr>
          <p:cNvCxnSpPr/>
          <p:nvPr/>
        </p:nvCxnSpPr>
        <p:spPr>
          <a:xfrm flipV="1">
            <a:off x="4283968" y="376259"/>
            <a:ext cx="2232248" cy="316437"/>
          </a:xfrm>
          <a:prstGeom prst="straightConnector1">
            <a:avLst/>
          </a:prstGeom>
          <a:ln w="635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AB2766B0-9C68-0727-44C5-FD575CD90B24}"/>
              </a:ext>
            </a:extLst>
          </p:cNvPr>
          <p:cNvCxnSpPr/>
          <p:nvPr/>
        </p:nvCxnSpPr>
        <p:spPr>
          <a:xfrm flipV="1">
            <a:off x="4305672" y="790419"/>
            <a:ext cx="2232248" cy="316437"/>
          </a:xfrm>
          <a:prstGeom prst="straightConnector1">
            <a:avLst/>
          </a:prstGeom>
          <a:ln w="635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C318E255-7E19-47B3-8426-FC1C41FAE608}"/>
              </a:ext>
            </a:extLst>
          </p:cNvPr>
          <p:cNvCxnSpPr/>
          <p:nvPr/>
        </p:nvCxnSpPr>
        <p:spPr>
          <a:xfrm flipV="1">
            <a:off x="4349611" y="1306343"/>
            <a:ext cx="2232248" cy="316437"/>
          </a:xfrm>
          <a:prstGeom prst="straightConnector1">
            <a:avLst/>
          </a:prstGeom>
          <a:ln w="635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71099649-2E9A-EE12-02CF-6567D7309E30}"/>
              </a:ext>
            </a:extLst>
          </p:cNvPr>
          <p:cNvCxnSpPr/>
          <p:nvPr/>
        </p:nvCxnSpPr>
        <p:spPr>
          <a:xfrm flipV="1">
            <a:off x="4411037" y="1787719"/>
            <a:ext cx="2232248" cy="316437"/>
          </a:xfrm>
          <a:prstGeom prst="straightConnector1">
            <a:avLst/>
          </a:prstGeom>
          <a:ln w="635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21C2B78-1EAF-28F8-5C95-10F35D72832D}"/>
              </a:ext>
            </a:extLst>
          </p:cNvPr>
          <p:cNvSpPr/>
          <p:nvPr/>
        </p:nvSpPr>
        <p:spPr>
          <a:xfrm>
            <a:off x="6502484" y="92059"/>
            <a:ext cx="244827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ОБЗЫВАНИЯ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2165555-9CC4-D1A1-AA44-44842A904FC3}"/>
              </a:ext>
            </a:extLst>
          </p:cNvPr>
          <p:cNvSpPr/>
          <p:nvPr/>
        </p:nvSpPr>
        <p:spPr>
          <a:xfrm>
            <a:off x="6516216" y="607091"/>
            <a:ext cx="265608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ОСКОРБЛЕНИЯ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1778D942-7A19-3F92-D2F4-0D638557554A}"/>
              </a:ext>
            </a:extLst>
          </p:cNvPr>
          <p:cNvSpPr/>
          <p:nvPr/>
        </p:nvSpPr>
        <p:spPr>
          <a:xfrm>
            <a:off x="6695728" y="1117517"/>
            <a:ext cx="244827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ССОРА</a:t>
            </a:r>
            <a:endParaRPr lang="ru-RU" sz="2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580DFD4-DEFF-3FF3-D609-D4ED7709125A}"/>
              </a:ext>
            </a:extLst>
          </p:cNvPr>
          <p:cNvSpPr/>
          <p:nvPr/>
        </p:nvSpPr>
        <p:spPr>
          <a:xfrm>
            <a:off x="6581859" y="1671541"/>
            <a:ext cx="260872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ТЕЛЕСНЫЕ НАКАЗАНИЯ</a:t>
            </a:r>
            <a:endParaRPr lang="ru-RU" sz="2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D1B66CA-369D-8A35-DF29-65500499E402}"/>
              </a:ext>
            </a:extLst>
          </p:cNvPr>
          <p:cNvSpPr/>
          <p:nvPr/>
        </p:nvSpPr>
        <p:spPr>
          <a:xfrm>
            <a:off x="6753801" y="5740483"/>
            <a:ext cx="166911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dirty="0">
                <a:ln/>
                <a:solidFill>
                  <a:schemeClr val="accent4"/>
                </a:solidFill>
              </a:rPr>
              <a:t>БОЛЬ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5BDBD90-6E4D-1087-F1B6-7FB3E66C35C4}"/>
              </a:ext>
            </a:extLst>
          </p:cNvPr>
          <p:cNvSpPr/>
          <p:nvPr/>
        </p:nvSpPr>
        <p:spPr>
          <a:xfrm>
            <a:off x="6700882" y="4880436"/>
            <a:ext cx="186288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dirty="0">
                <a:ln/>
                <a:solidFill>
                  <a:schemeClr val="accent4"/>
                </a:solidFill>
              </a:rPr>
              <a:t>СТРАХ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9F1E9FE-CC12-814F-86B4-BE2700840F60}"/>
              </a:ext>
            </a:extLst>
          </p:cNvPr>
          <p:cNvSpPr/>
          <p:nvPr/>
        </p:nvSpPr>
        <p:spPr>
          <a:xfrm>
            <a:off x="6603835" y="3974383"/>
            <a:ext cx="205697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dirty="0">
                <a:ln/>
                <a:solidFill>
                  <a:schemeClr val="accent4"/>
                </a:solidFill>
              </a:rPr>
              <a:t>ОБИДА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A659AEB-6413-AA7C-151D-5BD828962073}"/>
              </a:ext>
            </a:extLst>
          </p:cNvPr>
          <p:cNvSpPr/>
          <p:nvPr/>
        </p:nvSpPr>
        <p:spPr>
          <a:xfrm>
            <a:off x="6084168" y="3308026"/>
            <a:ext cx="304566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600" b="1" dirty="0">
                <a:ln/>
                <a:solidFill>
                  <a:schemeClr val="accent4"/>
                </a:solidFill>
              </a:rPr>
              <a:t>СТРАДАНИЕ</a:t>
            </a:r>
          </a:p>
        </p:txBody>
      </p:sp>
      <p:sp>
        <p:nvSpPr>
          <p:cNvPr id="20" name="Стрелка: вверх 19">
            <a:extLst>
              <a:ext uri="{FF2B5EF4-FFF2-40B4-BE49-F238E27FC236}">
                <a16:creationId xmlns:a16="http://schemas.microsoft.com/office/drawing/2014/main" id="{57196E37-9ED1-A1AA-01FA-63ECB347234C}"/>
              </a:ext>
            </a:extLst>
          </p:cNvPr>
          <p:cNvSpPr/>
          <p:nvPr/>
        </p:nvSpPr>
        <p:spPr>
          <a:xfrm>
            <a:off x="7588356" y="2551299"/>
            <a:ext cx="368020" cy="591897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484671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233D74-680E-2993-188A-EA053199A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5F960D-6166-AE5B-A9D9-6C24843B17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959" y="92254"/>
            <a:ext cx="5688632" cy="6391275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CEE80FB-D3B1-556A-E096-D6691666A847}"/>
              </a:ext>
            </a:extLst>
          </p:cNvPr>
          <p:cNvSpPr/>
          <p:nvPr/>
        </p:nvSpPr>
        <p:spPr>
          <a:xfrm>
            <a:off x="2029694" y="253386"/>
            <a:ext cx="14205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ГНЕВ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BF1FD7D-88AC-4CFE-4ED4-CEB4B3ED86C3}"/>
              </a:ext>
            </a:extLst>
          </p:cNvPr>
          <p:cNvSpPr/>
          <p:nvPr/>
        </p:nvSpPr>
        <p:spPr>
          <a:xfrm>
            <a:off x="2193564" y="820316"/>
            <a:ext cx="16143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ЗЛОБА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31D3B06-C0BC-9F87-A616-A45B96346A56}"/>
              </a:ext>
            </a:extLst>
          </p:cNvPr>
          <p:cNvSpPr/>
          <p:nvPr/>
        </p:nvSpPr>
        <p:spPr>
          <a:xfrm>
            <a:off x="1731188" y="1235215"/>
            <a:ext cx="272542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АГРЕССИЯ</a:t>
            </a:r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id="{BF744CC6-0DA3-7197-DBEB-9361F9F9614A}"/>
              </a:ext>
            </a:extLst>
          </p:cNvPr>
          <p:cNvCxnSpPr/>
          <p:nvPr/>
        </p:nvCxnSpPr>
        <p:spPr>
          <a:xfrm flipV="1">
            <a:off x="4283968" y="376259"/>
            <a:ext cx="2232248" cy="316437"/>
          </a:xfrm>
          <a:prstGeom prst="straightConnector1">
            <a:avLst/>
          </a:prstGeom>
          <a:ln w="635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8E32E421-26F9-857B-71E1-F4130B903FC6}"/>
              </a:ext>
            </a:extLst>
          </p:cNvPr>
          <p:cNvCxnSpPr/>
          <p:nvPr/>
        </p:nvCxnSpPr>
        <p:spPr>
          <a:xfrm flipV="1">
            <a:off x="4305672" y="790419"/>
            <a:ext cx="2232248" cy="316437"/>
          </a:xfrm>
          <a:prstGeom prst="straightConnector1">
            <a:avLst/>
          </a:prstGeom>
          <a:ln w="635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B608A179-0806-9BEB-FD0B-EAD4B17ED9FA}"/>
              </a:ext>
            </a:extLst>
          </p:cNvPr>
          <p:cNvCxnSpPr/>
          <p:nvPr/>
        </p:nvCxnSpPr>
        <p:spPr>
          <a:xfrm flipV="1">
            <a:off x="4349611" y="1306343"/>
            <a:ext cx="2232248" cy="316437"/>
          </a:xfrm>
          <a:prstGeom prst="straightConnector1">
            <a:avLst/>
          </a:prstGeom>
          <a:ln w="635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ED189DD9-75F8-D75C-4262-3ED5B7AC1100}"/>
              </a:ext>
            </a:extLst>
          </p:cNvPr>
          <p:cNvCxnSpPr/>
          <p:nvPr/>
        </p:nvCxnSpPr>
        <p:spPr>
          <a:xfrm flipV="1">
            <a:off x="4411037" y="1787719"/>
            <a:ext cx="2232248" cy="316437"/>
          </a:xfrm>
          <a:prstGeom prst="straightConnector1">
            <a:avLst/>
          </a:prstGeom>
          <a:ln w="635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0D004C5-69B9-848C-73A1-E0FE0DFB0032}"/>
              </a:ext>
            </a:extLst>
          </p:cNvPr>
          <p:cNvSpPr/>
          <p:nvPr/>
        </p:nvSpPr>
        <p:spPr>
          <a:xfrm>
            <a:off x="6502484" y="92059"/>
            <a:ext cx="244827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ОБЗЫВАНИЯ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7FDEDEC-6F15-331D-0701-80184D8E85B2}"/>
              </a:ext>
            </a:extLst>
          </p:cNvPr>
          <p:cNvSpPr/>
          <p:nvPr/>
        </p:nvSpPr>
        <p:spPr>
          <a:xfrm>
            <a:off x="6516216" y="607091"/>
            <a:ext cx="265608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ОСКОРБЛЕНИЯ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0CC8F60-F606-02C7-023F-B43D98A87BF2}"/>
              </a:ext>
            </a:extLst>
          </p:cNvPr>
          <p:cNvSpPr/>
          <p:nvPr/>
        </p:nvSpPr>
        <p:spPr>
          <a:xfrm>
            <a:off x="6695728" y="1117517"/>
            <a:ext cx="244827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ССОРА</a:t>
            </a:r>
            <a:endParaRPr lang="ru-RU" sz="2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335EF9F0-4EA3-8933-B062-A19F2F0BB3F5}"/>
              </a:ext>
            </a:extLst>
          </p:cNvPr>
          <p:cNvSpPr/>
          <p:nvPr/>
        </p:nvSpPr>
        <p:spPr>
          <a:xfrm>
            <a:off x="6581859" y="1671541"/>
            <a:ext cx="260872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ТЕЛЕСНЫЕ НАКАЗАНИЯ</a:t>
            </a:r>
            <a:endParaRPr lang="ru-RU" sz="2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9769781F-8E13-28F7-D86A-0A8D9C45CAD3}"/>
              </a:ext>
            </a:extLst>
          </p:cNvPr>
          <p:cNvSpPr/>
          <p:nvPr/>
        </p:nvSpPr>
        <p:spPr>
          <a:xfrm>
            <a:off x="6753801" y="5740483"/>
            <a:ext cx="166911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dirty="0">
                <a:ln/>
                <a:solidFill>
                  <a:schemeClr val="accent4"/>
                </a:solidFill>
              </a:rPr>
              <a:t>БОЛЬ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3FDB6D9F-E2E0-6058-FE83-D6A8C354E5E0}"/>
              </a:ext>
            </a:extLst>
          </p:cNvPr>
          <p:cNvSpPr/>
          <p:nvPr/>
        </p:nvSpPr>
        <p:spPr>
          <a:xfrm>
            <a:off x="6700882" y="4880436"/>
            <a:ext cx="186288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dirty="0">
                <a:ln/>
                <a:solidFill>
                  <a:schemeClr val="accent4"/>
                </a:solidFill>
              </a:rPr>
              <a:t>СТРАХ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29564C2-D538-E1CB-0DB9-5100896CDF76}"/>
              </a:ext>
            </a:extLst>
          </p:cNvPr>
          <p:cNvSpPr/>
          <p:nvPr/>
        </p:nvSpPr>
        <p:spPr>
          <a:xfrm>
            <a:off x="6603835" y="3974383"/>
            <a:ext cx="205697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dirty="0">
                <a:ln/>
                <a:solidFill>
                  <a:schemeClr val="accent4"/>
                </a:solidFill>
              </a:rPr>
              <a:t>ОБИДА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99EDECBC-23EA-BD16-8351-686ECD9163DD}"/>
              </a:ext>
            </a:extLst>
          </p:cNvPr>
          <p:cNvSpPr/>
          <p:nvPr/>
        </p:nvSpPr>
        <p:spPr>
          <a:xfrm>
            <a:off x="6084168" y="3308026"/>
            <a:ext cx="304566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600" b="1" dirty="0">
                <a:ln/>
                <a:solidFill>
                  <a:schemeClr val="accent4"/>
                </a:solidFill>
              </a:rPr>
              <a:t>СТРАДАНИЕ</a:t>
            </a:r>
          </a:p>
        </p:txBody>
      </p:sp>
      <p:sp>
        <p:nvSpPr>
          <p:cNvPr id="20" name="Стрелка: вверх 19">
            <a:extLst>
              <a:ext uri="{FF2B5EF4-FFF2-40B4-BE49-F238E27FC236}">
                <a16:creationId xmlns:a16="http://schemas.microsoft.com/office/drawing/2014/main" id="{7C9CC909-2DAB-171C-CD76-F554A71129A8}"/>
              </a:ext>
            </a:extLst>
          </p:cNvPr>
          <p:cNvSpPr/>
          <p:nvPr/>
        </p:nvSpPr>
        <p:spPr>
          <a:xfrm>
            <a:off x="7588356" y="2551299"/>
            <a:ext cx="368020" cy="591897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9D121ACD-FD68-9071-569C-A942CCA84132}"/>
              </a:ext>
            </a:extLst>
          </p:cNvPr>
          <p:cNvSpPr/>
          <p:nvPr/>
        </p:nvSpPr>
        <p:spPr>
          <a:xfrm>
            <a:off x="1751138" y="1787719"/>
            <a:ext cx="2369927" cy="160167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ЛЮБОВЬ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03413056-57EE-C153-5CB0-0B45FBB04F3E}"/>
              </a:ext>
            </a:extLst>
          </p:cNvPr>
          <p:cNvSpPr/>
          <p:nvPr/>
        </p:nvSpPr>
        <p:spPr>
          <a:xfrm>
            <a:off x="2105744" y="2957032"/>
            <a:ext cx="3045662" cy="169538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ВЗАИМОПОНИМАНИЕ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EA907E90-9504-1474-C806-23A2A5714AF9}"/>
              </a:ext>
            </a:extLst>
          </p:cNvPr>
          <p:cNvSpPr/>
          <p:nvPr/>
        </p:nvSpPr>
        <p:spPr>
          <a:xfrm>
            <a:off x="990371" y="3975168"/>
            <a:ext cx="3153172" cy="169538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УВАЖЕНИЕ</a:t>
            </a: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7481A13F-1EDB-B0E9-CA41-216DDFE846DB}"/>
              </a:ext>
            </a:extLst>
          </p:cNvPr>
          <p:cNvSpPr/>
          <p:nvPr/>
        </p:nvSpPr>
        <p:spPr>
          <a:xfrm>
            <a:off x="2810286" y="4875027"/>
            <a:ext cx="2611510" cy="153907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СВОБОДА</a:t>
            </a:r>
          </a:p>
        </p:txBody>
      </p:sp>
    </p:spTree>
    <p:extLst>
      <p:ext uri="{BB962C8B-B14F-4D97-AF65-F5344CB8AC3E}">
        <p14:creationId xmlns:p14="http://schemas.microsoft.com/office/powerpoint/2010/main" val="805449642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" grpId="0" animBg="1"/>
      <p:bldP spid="3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73F29C-24F8-4266-98D7-4EC585A4A4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C3E195-9F1D-7383-75DA-52FD1CA272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958" y="92254"/>
            <a:ext cx="7206401" cy="6391275"/>
          </a:xfrm>
          <a:prstGeom prst="rect">
            <a:avLst/>
          </a:prstGeom>
        </p:spPr>
      </p:pic>
      <p:sp>
        <p:nvSpPr>
          <p:cNvPr id="2" name="Овал 1">
            <a:extLst>
              <a:ext uri="{FF2B5EF4-FFF2-40B4-BE49-F238E27FC236}">
                <a16:creationId xmlns:a16="http://schemas.microsoft.com/office/drawing/2014/main" id="{067BE2D3-5A1D-9B19-69FF-ABFD875F9411}"/>
              </a:ext>
            </a:extLst>
          </p:cNvPr>
          <p:cNvSpPr/>
          <p:nvPr/>
        </p:nvSpPr>
        <p:spPr>
          <a:xfrm>
            <a:off x="2202200" y="978823"/>
            <a:ext cx="3045661" cy="2191519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latin typeface="Arial Black" panose="020B0A04020102020204" pitchFamily="34" charset="0"/>
              </a:rPr>
              <a:t>ЛЮБОВЬ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0A19A73E-2757-D160-FB0E-84F64DF7BA1B}"/>
              </a:ext>
            </a:extLst>
          </p:cNvPr>
          <p:cNvSpPr/>
          <p:nvPr/>
        </p:nvSpPr>
        <p:spPr>
          <a:xfrm>
            <a:off x="1835696" y="2671555"/>
            <a:ext cx="4413813" cy="169538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ВЗАИМОПОНИМАНИЕ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0166D9EC-AA30-41D2-FAC2-01BC464D0F6C}"/>
              </a:ext>
            </a:extLst>
          </p:cNvPr>
          <p:cNvSpPr/>
          <p:nvPr/>
        </p:nvSpPr>
        <p:spPr>
          <a:xfrm>
            <a:off x="915459" y="4057733"/>
            <a:ext cx="3153172" cy="1695384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УВАЖЕНИЕ</a:t>
            </a: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300AE99C-65C0-3285-7269-DE6CB611F089}"/>
              </a:ext>
            </a:extLst>
          </p:cNvPr>
          <p:cNvSpPr/>
          <p:nvPr/>
        </p:nvSpPr>
        <p:spPr>
          <a:xfrm>
            <a:off x="3769616" y="4221088"/>
            <a:ext cx="2674592" cy="1973683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СВОБОДА</a:t>
            </a:r>
          </a:p>
        </p:txBody>
      </p:sp>
    </p:spTree>
    <p:extLst>
      <p:ext uri="{BB962C8B-B14F-4D97-AF65-F5344CB8AC3E}">
        <p14:creationId xmlns:p14="http://schemas.microsoft.com/office/powerpoint/2010/main" val="1094556577"/>
      </p:ext>
    </p:extLst>
  </p:cSld>
  <p:clrMapOvr>
    <a:masterClrMapping/>
  </p:clrMapOvr>
  <p:transition>
    <p:wipe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3" descr="http://domgimnaziya5.ru/assets/files/Novosti/653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6013" y="1768475"/>
            <a:ext cx="6265862" cy="9509125"/>
          </a:xfrm>
          <a:prstGeom prst="rect">
            <a:avLst/>
          </a:prstGeom>
          <a:noFill/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1775" y="133350"/>
            <a:ext cx="8564563" cy="1482725"/>
          </a:xfrm>
          <a:prstGeom prst="rect">
            <a:avLst/>
          </a:prstGeom>
          <a:noFill/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172450" y="17732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39</Words>
  <Application>Microsoft Office PowerPoint</Application>
  <PresentationFormat>Экран (4:3)</PresentationFormat>
  <Paragraphs>36</Paragraphs>
  <Slides>6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Arial Black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Helen</dc:creator>
  <cp:lastModifiedBy>Ирина Груздова</cp:lastModifiedBy>
  <cp:revision>38</cp:revision>
  <dcterms:created xsi:type="dcterms:W3CDTF">2013-01-12T07:02:53Z</dcterms:created>
  <dcterms:modified xsi:type="dcterms:W3CDTF">2024-02-11T10:59:50Z</dcterms:modified>
</cp:coreProperties>
</file>