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1" r:id="rId18"/>
    <p:sldId id="272" r:id="rId19"/>
    <p:sldId id="276" r:id="rId20"/>
    <p:sldId id="275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7A390A-C679-45EE-BC60-CC8E9321AAF2}" type="datetimeFigureOut">
              <a:rPr lang="ru-RU" smtClean="0"/>
              <a:t>23.03.2014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2D51BF-36E0-45B2-BD38-51894DBD0A4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276872"/>
            <a:ext cx="8458200" cy="2088232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Отражение звука. Эхо.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17-004-Rupo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4038600" cy="239348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2852936"/>
            <a:ext cx="8363272" cy="367240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свойстве звука отражаться от гладких поверхностей основано действие рупора – расширяющейся трубы обычно круглого или прямоугольного сечения.  При его использовании звуковые волны  не рассеиваются во все стороны, а образуют узконаправленный пучок, за счет чего мощность звука увеличивается и он распространяется на большее расстояние.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Первичное закрепление новых знаний.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Ответить на вопросы: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Что такое эхо?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Чем должны различаться две среды, чтобы на их границе происходило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отражение звука?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Почему эхо не возникает в маленькой, заполненной мебелью комнате,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но возникает в большом полупустом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зале?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можно улучшить звуковые свойства большого зала?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фронтального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Опустив в металлическую миску будильник(издающий звук) и выполняя некоторые манипуляции с тарелкой пронаблюдать за отображением звука.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/>
              <a:t>Решение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5544616"/>
          </a:xfrm>
        </p:spPr>
        <p:txBody>
          <a:bodyPr/>
          <a:lstStyle/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Какое утверждение верно?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всякое звучащее тело колеблется;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всякое колеблющееся тело звучит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Судья соревнований по ходьбе стоит на финише. Когда он должен пустить в ход свой секундомер: когда увидит дым стартового пистолета или услышит выстрел?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/>
          <a:lstStyle/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 ли возникнуть эхо в степи?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Задача 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Звук взрыва, произведенного в воде вблизи поверхности, приборы, уста­новленные на корабле и принимающие звук по воде, зарегистрировали на 45 с раньше, чем он прошел по воздуху. На каком расстоянии от корабля про­изошел взрыв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Задача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каком расстоянии от корабля находится айсберг, если посланный гид­ролокатором ультразвуковой сигнал был принят обратно через 3 с? Скорость звука в воде 1500 м/с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Задача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Длина волны в воздухе 17 см (при скорости 340 м/с). Найти скорость распро­странения звука в теле, в котором при этой же частоте колебаний длина волны равна 1,02 м.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/>
          <a:lstStyle/>
          <a:p>
            <a:r>
              <a:rPr lang="ru-RU" dirty="0" smtClean="0"/>
              <a:t>Закон отражения звука.</a:t>
            </a:r>
            <a:endParaRPr lang="ru-RU" dirty="0"/>
          </a:p>
        </p:txBody>
      </p:sp>
      <p:pic>
        <p:nvPicPr>
          <p:cNvPr id="4" name="Содержимое 3" descr="0008-008-Otrazhenie-zvuk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6303" t="26156" r="21292" b="14411"/>
          <a:stretch>
            <a:fillRect/>
          </a:stretch>
        </p:blipFill>
        <p:spPr>
          <a:xfrm>
            <a:off x="1187624" y="1052736"/>
            <a:ext cx="6624736" cy="4104456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23528" y="5157192"/>
            <a:ext cx="8363272" cy="13681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Закон отражения звука: угол падения равен углу отражения.</a:t>
            </a:r>
          </a:p>
          <a:p>
            <a:r>
              <a:rPr lang="ru-RU" dirty="0" smtClean="0"/>
              <a:t>Пример: эхо, </a:t>
            </a:r>
            <a:r>
              <a:rPr lang="ru-RU" dirty="0" err="1" smtClean="0"/>
              <a:t>эхолокация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Эхо отсутствует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perel-149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3062609" cy="36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491880" y="1124744"/>
            <a:ext cx="5194920" cy="5328592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Вообразите</a:t>
            </a:r>
            <a:r>
              <a:rPr lang="ru-RU" dirty="0"/>
              <a:t>, что вы находитесь у подножия горы (рис. 1), а препятствие, которое должно отразить звук, помещается выше вас, например в АВ. Легко видеть, что звуковые волны, распространяющиеся по линиям </a:t>
            </a:r>
            <a:r>
              <a:rPr lang="ru-RU" dirty="0" err="1"/>
              <a:t>Са</a:t>
            </a:r>
            <a:r>
              <a:rPr lang="ru-RU" dirty="0"/>
              <a:t>, </a:t>
            </a:r>
            <a:r>
              <a:rPr lang="ru-RU" dirty="0" err="1"/>
              <a:t>Cb</a:t>
            </a:r>
            <a:r>
              <a:rPr lang="ru-RU" dirty="0"/>
              <a:t>, </a:t>
            </a:r>
            <a:r>
              <a:rPr lang="ru-RU" dirty="0" err="1"/>
              <a:t>Cc</a:t>
            </a:r>
            <a:r>
              <a:rPr lang="ru-RU" dirty="0"/>
              <a:t>, отразившись, не достигнут вашего уха, а рассеются в пространстве по направлениям </a:t>
            </a:r>
            <a:r>
              <a:rPr lang="ru-RU" dirty="0" err="1"/>
              <a:t>аа</a:t>
            </a:r>
            <a:r>
              <a:rPr lang="ru-RU" dirty="0"/>
              <a:t>, </a:t>
            </a:r>
            <a:r>
              <a:rPr lang="ru-RU" dirty="0" err="1"/>
              <a:t>bb</a:t>
            </a:r>
            <a:r>
              <a:rPr lang="ru-RU" dirty="0"/>
              <a:t>, </a:t>
            </a:r>
            <a:r>
              <a:rPr lang="ru-RU" dirty="0" err="1"/>
              <a:t>cc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Отчетливое эхо</a:t>
            </a:r>
            <a:endParaRPr lang="ru-RU" dirty="0"/>
          </a:p>
        </p:txBody>
      </p:sp>
      <p:pic>
        <p:nvPicPr>
          <p:cNvPr id="6" name="Содержимое 5" descr="perel-150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460851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7544" y="3429000"/>
            <a:ext cx="8219256" cy="302433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 поместитесь на уровне препятствия или даже чуть выше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него.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Звук, идущий вниз по направлениям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Сb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возвратится к вам по ломаным линиям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СааС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СbbС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отразившись от почвы один или два раза. Углубление почвы между обоими пунктами еще более способствует отчетливости эхо, действуя как вогнутое зеркало.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dirty="0" smtClean="0"/>
              <a:t>Итоги урока: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1.Какие две модели колебательных систем вы можете назвать?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2.Правда ли, что свободные колебания – затухающие?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3.Где достигается наибольшая скорость звука: в газах, жидкостях или твёрдых телах?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4.Название волн, которые используются для измерения глубины моря и различных навигационных задач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5.Звуковые волны, находящиеся в газах и жидкостях – продольные или поперечные?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6.Может ли передаваться звук в безвоздушном пространстве?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7.Явление, при котором происходит резкое возрастание амплитуды вынужденных колебаний.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8.Искусственный источник звука, стандартная частота которого 440 Гц.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9.Волны, с помощью которых можно заранее узнать о приближающемся шторме?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/>
              <a:t>Цели урока: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i="1" dirty="0"/>
              <a:t>образовательные: </a:t>
            </a:r>
            <a:r>
              <a:rPr lang="ru-RU" dirty="0"/>
              <a:t>сформировать понятие отражения звука; показать, какие условия необходимы для существования эха;</a:t>
            </a:r>
            <a:r>
              <a:rPr lang="ru-RU" i="1" dirty="0"/>
              <a:t> </a:t>
            </a:r>
            <a:r>
              <a:rPr lang="ru-RU" dirty="0"/>
              <a:t>уметь применять их к анализу изученных явлений  в простейших случаях; добиться усвоения учащимися понятий отражения звука  и эха;</a:t>
            </a:r>
          </a:p>
          <a:p>
            <a:pPr lvl="0"/>
            <a:r>
              <a:rPr lang="ru-RU" i="1" dirty="0"/>
              <a:t>развивающие: </a:t>
            </a:r>
            <a:r>
              <a:rPr lang="ru-RU" dirty="0"/>
              <a:t>формировать умения анализировать, устанавливать связи между элементами содержания ранее изученного материала по источникам звука и звуковым волнам , навыки поисковой познавательной деятельности, способность к самоанализу;</a:t>
            </a:r>
          </a:p>
          <a:p>
            <a:pPr lvl="0"/>
            <a:r>
              <a:rPr lang="ru-RU" i="1" dirty="0"/>
              <a:t>воспитательные:</a:t>
            </a:r>
            <a:r>
              <a:rPr lang="ru-RU" dirty="0"/>
              <a:t> развитие эстетического вкуса учащихся, вызвать желание постоянно пополнять свои знания; поддерживать интерес к предмету.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Домашняя работа.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§ 39 учить.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Повторить формулы, подготовиться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Выполнила: Филиппова Н.В.</a:t>
            </a:r>
          </a:p>
          <a:p>
            <a:r>
              <a:rPr lang="ru-RU" dirty="0" smtClean="0"/>
              <a:t>МБОУ «</a:t>
            </a:r>
            <a:r>
              <a:rPr lang="ru-RU" dirty="0" err="1" smtClean="0"/>
              <a:t>Куракинская</a:t>
            </a:r>
            <a:r>
              <a:rPr lang="ru-RU" dirty="0" smtClean="0"/>
              <a:t> ООШ», </a:t>
            </a:r>
            <a:r>
              <a:rPr lang="ru-RU" dirty="0" err="1" smtClean="0"/>
              <a:t>Ардатовский</a:t>
            </a:r>
            <a:r>
              <a:rPr lang="ru-RU" dirty="0" smtClean="0"/>
              <a:t> район, Республика Мордовия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/>
              <a:t>Вариант </a:t>
            </a:r>
            <a:r>
              <a:rPr lang="en-US" b="1" i="1" dirty="0"/>
              <a:t>I</a:t>
            </a:r>
            <a:endParaRPr lang="ru-RU" dirty="0"/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	Какие колебания называются ультразвуковыми?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а)	механические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колебания, частоты которых выше 20000 Гц;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б)	механические колебания с частотой выше 16 Гц;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в)	механические колебания, частоты которых лежат в пределах от 16 до 20000 Гц.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	Могут ли звуковые волны распространяться в безвоздушном про­странстве?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а)	могут, например, звук выстрела в безвоздушном пространстве;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б)	не могут: звуковые волны распространяются только в веществе;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в)	могут, если звуковые волны поперечные.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	От каких величин зависит высота тона?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а)	от амплитуды;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б)	от частоты;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в)	от громкости;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г)	от скорости распространения звука.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	Как распространяется звук в однородной среде?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а)	звук распространяется прямолинейно с постоянной скоростью в одном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направлении;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б)	звук распространяется по всем направлениям, скорость уменьшается с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расстоянием;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в)	звук распространяется прямолинейно и с постоянной скоростью во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всех направлениях.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	Какая характеристика звука является объективной?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	громкость;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	спектр звука, звуковое давление, сила звука;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	только громкость, высота звука, тембр.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От чего зависит скорость звука в воздухе?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от громкости звука;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б)от высота звука;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	от температуры;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	от скорости движения источника звука.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/>
              <a:t>Вариант </a:t>
            </a:r>
            <a:r>
              <a:rPr lang="en-US" b="1" i="1" dirty="0" smtClean="0"/>
              <a:t>II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435280" cy="56166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	От чего зависит высота звука?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а)	от амплитуды колебаний;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б)	от длины волны;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в)	от частоты колебаний источника звука.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	Чему равна длина звуковой волны в воде, если ее скорость равна 1480 м/с,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частота 740 Гц?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а)	0,5 м;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б)2 м;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в)	4 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62646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	Частота звука увеличилась в 2 раза. Как изменится скорость звука в од­ной и той же среде?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а)	увеличится в 2 раза;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б)	уменьшится в 2 раза;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в)	останется неизменной.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	Могут ли звуковые волны распространяться в безвоздушном пространстве?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а)	могут, если волна поперечна;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б)	могут, если волна продольна;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в)	не могут, т.к. они распространяются только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5.	Что такое инфразвук?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а)	колебания ниже 16 Гц;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б)	колебания выше 16 Гц;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в)	колебания выше 20000 Гц.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6.	Поперечные упругие волны возможны: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а)	только в твердых телах;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б)	только в газах;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в)	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газах, твердых телах и жидкостях.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Новый учебный материал</a:t>
            </a:r>
            <a:endParaRPr lang="ru-RU" dirty="0"/>
          </a:p>
        </p:txBody>
      </p:sp>
      <p:pic>
        <p:nvPicPr>
          <p:cNvPr id="7" name="Содержимое 6" descr="0016-003-Otrazhenie-zvuk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204864"/>
            <a:ext cx="3600400" cy="4254671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67944" y="1052736"/>
            <a:ext cx="4752528" cy="547260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Эхо образуется в результате отражения звука от различных преград – стен большого   пустого помещения, леса, сводов высокой арки в здании.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Мы слышим эхо лишь в том случае, когда отраженный звук воспринимается отдельно от произнесенного. Для этого нужно, чтобы промежуток времени между воздействием этих двух звуков на ушную барабанную перепонку составлял не менее 0,06 с. 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87</TotalTime>
  <Words>588</Words>
  <Application>Microsoft Office PowerPoint</Application>
  <PresentationFormat>Экран (4:3)</PresentationFormat>
  <Paragraphs>106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Отражение звука. Эхо. </vt:lpstr>
      <vt:lpstr>Цели урока: </vt:lpstr>
      <vt:lpstr>Самостоятельная работа</vt:lpstr>
      <vt:lpstr>Слайд 4</vt:lpstr>
      <vt:lpstr>Слайд 5</vt:lpstr>
      <vt:lpstr>Вариант II</vt:lpstr>
      <vt:lpstr>Слайд 7</vt:lpstr>
      <vt:lpstr>Слайд 8</vt:lpstr>
      <vt:lpstr>Новый учебный материал</vt:lpstr>
      <vt:lpstr>Слайд 10</vt:lpstr>
      <vt:lpstr>Первичное закрепление новых знаний.</vt:lpstr>
      <vt:lpstr>Проведение фронтального эксперимента:</vt:lpstr>
      <vt:lpstr>Решение задач</vt:lpstr>
      <vt:lpstr>Слайд 14</vt:lpstr>
      <vt:lpstr>Слайд 15</vt:lpstr>
      <vt:lpstr>Закон отражения звука.</vt:lpstr>
      <vt:lpstr> Эхо отсутствует</vt:lpstr>
      <vt:lpstr>Отчетливое эхо</vt:lpstr>
      <vt:lpstr>Итоги урока:</vt:lpstr>
      <vt:lpstr>Домашняя работа.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Отражение звука. Эхо.</dc:title>
  <dc:creator>11</dc:creator>
  <cp:lastModifiedBy>11</cp:lastModifiedBy>
  <cp:revision>9</cp:revision>
  <dcterms:created xsi:type="dcterms:W3CDTF">2014-03-23T09:37:28Z</dcterms:created>
  <dcterms:modified xsi:type="dcterms:W3CDTF">2014-03-23T11:05:10Z</dcterms:modified>
</cp:coreProperties>
</file>