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4" r:id="rId5"/>
    <p:sldId id="266" r:id="rId6"/>
    <p:sldId id="260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28.31858" units="1/cm"/>
          <inkml:channelProperty channel="Y" name="resolution" value="28.36565" units="1/cm"/>
        </inkml:channelProperties>
      </inkml:inkSource>
      <inkml:timestamp xml:id="ts0" timeString="2024-01-17T05:57:29.51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2191505A-8266-426F-9053-AFA0BD563D88}" emma:medium="tactile" emma:mode="ink">
          <msink:context xmlns:msink="http://schemas.microsoft.com/ink/2010/main" type="writingRegion" rotatedBoundingBox="6101,1780 6116,1780 6116,1795 6101,1795"/>
        </emma:interpretation>
      </emma:emma>
    </inkml:annotationXML>
    <inkml:traceGroup>
      <inkml:annotationXML>
        <emma:emma xmlns:emma="http://www.w3.org/2003/04/emma" version="1.0">
          <emma:interpretation id="{ABCD2AEB-1C3D-41C8-A6BD-9E00D5A2F9E0}" emma:medium="tactile" emma:mode="ink">
            <msink:context xmlns:msink="http://schemas.microsoft.com/ink/2010/main" type="paragraph" rotatedBoundingBox="6101,1780 6116,1780 6116,1795 6101,179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2A7BB62-2673-4B27-A218-DBC1A6D1ADC6}" emma:medium="tactile" emma:mode="ink">
              <msink:context xmlns:msink="http://schemas.microsoft.com/ink/2010/main" type="line" rotatedBoundingBox="6101,1780 6116,1780 6116,1795 6101,1795"/>
            </emma:interpretation>
          </emma:emma>
        </inkml:annotationXML>
        <inkml:traceGroup>
          <inkml:annotationXML>
            <emma:emma xmlns:emma="http://www.w3.org/2003/04/emma" version="1.0">
              <emma:interpretation id="{B4DC744B-91DE-46BB-AA76-AA1A8BB1F760}" emma:medium="tactile" emma:mode="ink">
                <msink:context xmlns:msink="http://schemas.microsoft.com/ink/2010/main" type="inkWord" rotatedBoundingBox="6101,1780 6116,1780 6116,1795 6101,1795"/>
              </emma:interpretation>
              <emma:one-of disjunction-type="recognition" id="oneOf0">
                <emma:interpretation id="interp0" emma:lang="ru-RU" emma:confidence="0">
                  <emma:literal>.</emma:literal>
                </emma:interpretation>
                <emma:interpretation id="interp1" emma:lang="ru-RU" emma:confidence="0">
                  <emma:literal>:</emma:literal>
                </emma:interpretation>
                <emma:interpretation id="interp2" emma:lang="ru-RU" emma:confidence="0">
                  <emma:literal>'</emma:literal>
                </emma:interpretation>
                <emma:interpretation id="interp3" emma:lang="ru-RU" emma:confidence="0">
                  <emma:literal>,</emma:literal>
                </emma:interpretation>
                <emma:interpretation id="interp4" emma:lang="ru-RU" emma:confidence="0">
                  <emma:literal>1</emma:literal>
                </emma:interpretation>
              </emma:one-of>
            </emma:emma>
          </inkml:annotationXML>
          <inkml:trace contextRef="#ctx0" brushRef="#br0">0 0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митрий\Desktop\считаем устно\0_810f1_44a9c7c0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355" y="5344688"/>
            <a:ext cx="9324528" cy="154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авнобедренный треугольник 5"/>
          <p:cNvSpPr/>
          <p:nvPr/>
        </p:nvSpPr>
        <p:spPr>
          <a:xfrm>
            <a:off x="8551488" y="6204049"/>
            <a:ext cx="399262" cy="373159"/>
          </a:xfrm>
          <a:prstGeom prst="triangl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" cy="79208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>
            <a:stCxn id="5" idx="3"/>
          </p:cNvCxnSpPr>
          <p:nvPr/>
        </p:nvCxnSpPr>
        <p:spPr>
          <a:xfrm>
            <a:off x="1115616" y="173681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853266" y="1304764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699792" y="173681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3437932" y="1304764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284458" y="173681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851064" y="173681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5004538" y="1304764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19440" y="1340768"/>
            <a:ext cx="864096" cy="79208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4609" y="114597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4458" y="114597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51064" y="114597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04055" y="114597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5656" y="11459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11104" y="11459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56411" y="11459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37361" y="11459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75909" y="1145971"/>
            <a:ext cx="744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46637" y="1145971"/>
            <a:ext cx="67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77892" y="11459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84346" y="1145971"/>
            <a:ext cx="613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571144" y="1304764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7399360" y="1736812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17670" y="114597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97112" y="11459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43684" y="1145971"/>
            <a:ext cx="772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8631" y="1475202"/>
            <a:ext cx="805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45237" y="1475202"/>
            <a:ext cx="805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1520" y="3284984"/>
            <a:ext cx="864096" cy="79208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 стрелкой 33"/>
          <p:cNvCxnSpPr>
            <a:stCxn id="33" idx="3"/>
          </p:cNvCxnSpPr>
          <p:nvPr/>
        </p:nvCxnSpPr>
        <p:spPr>
          <a:xfrm>
            <a:off x="1115616" y="368102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1853266" y="3248980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699792" y="368102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3437932" y="3248980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4284458" y="368102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851064" y="368102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>
            <a:off x="5004538" y="3248980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119440" y="3284984"/>
            <a:ext cx="864096" cy="79208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94609" y="309018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84458" y="309018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51064" y="309018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04055" y="309018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3548" y="343587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268130" y="343133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96509" y="342008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681175" y="343587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36486" y="3090187"/>
            <a:ext cx="744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69172" y="3090187"/>
            <a:ext cx="67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75467" y="309018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84346" y="3090187"/>
            <a:ext cx="613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4" name="Овал 53"/>
          <p:cNvSpPr/>
          <p:nvPr/>
        </p:nvSpPr>
        <p:spPr>
          <a:xfrm>
            <a:off x="6571144" y="3248980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7399360" y="3681028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353885" y="309018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14387" y="343133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543684" y="3083883"/>
            <a:ext cx="772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9636" y="3435870"/>
            <a:ext cx="607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006499" y="3435870"/>
            <a:ext cx="540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576454" y="3435870"/>
            <a:ext cx="569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41818" y="3435870"/>
            <a:ext cx="5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691017" y="3435870"/>
            <a:ext cx="606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" grpId="0"/>
      <p:bldP spid="32" grpId="0"/>
      <p:bldP spid="46" grpId="0"/>
      <p:bldP spid="47" grpId="0"/>
      <p:bldP spid="48" grpId="0"/>
      <p:bldP spid="49" grpId="0"/>
      <p:bldP spid="57" grpId="0"/>
      <p:bldP spid="61" grpId="0"/>
      <p:bldP spid="62" grpId="0"/>
      <p:bldP spid="63" grpId="0"/>
      <p:bldP spid="6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Овал 118"/>
          <p:cNvSpPr/>
          <p:nvPr/>
        </p:nvSpPr>
        <p:spPr>
          <a:xfrm>
            <a:off x="4989228" y="1240976"/>
            <a:ext cx="3433864" cy="34259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Users\Дмитрий\Desktop\считаем устно\0_810f1_44a9c7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355" y="5344688"/>
            <a:ext cx="9324528" cy="154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авнобедренный треугольник 5"/>
          <p:cNvSpPr/>
          <p:nvPr/>
        </p:nvSpPr>
        <p:spPr>
          <a:xfrm>
            <a:off x="8551488" y="6204049"/>
            <a:ext cx="399262" cy="373159"/>
          </a:xfrm>
          <a:prstGeom prst="triangl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1520" y="480317"/>
            <a:ext cx="864096" cy="79208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3130188" y="2645864"/>
            <a:ext cx="0" cy="4342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1578318" y="900100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1117024" y="847328"/>
            <a:ext cx="532845" cy="2520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2641780" y="1781769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Прямая со стрелкой 67"/>
          <p:cNvCxnSpPr>
            <a:endCxn id="67" idx="1"/>
          </p:cNvCxnSpPr>
          <p:nvPr/>
        </p:nvCxnSpPr>
        <p:spPr>
          <a:xfrm>
            <a:off x="2354596" y="1555254"/>
            <a:ext cx="411155" cy="35305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2641780" y="3944244"/>
            <a:ext cx="368892" cy="3488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Овал 69"/>
          <p:cNvSpPr/>
          <p:nvPr/>
        </p:nvSpPr>
        <p:spPr>
          <a:xfrm>
            <a:off x="2686089" y="3080148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32073" y="4483551"/>
            <a:ext cx="864096" cy="79208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362292" y="2601395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515766" y="1240976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805291" y="414370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213320" y="403502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23311" y="3250586"/>
            <a:ext cx="372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469535" y="403502"/>
            <a:ext cx="3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87567" y="614751"/>
            <a:ext cx="628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49042" y="4143701"/>
            <a:ext cx="586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Овал 83"/>
          <p:cNvSpPr/>
          <p:nvPr/>
        </p:nvSpPr>
        <p:spPr>
          <a:xfrm>
            <a:off x="1839563" y="4046047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5" name="Прямая со стрелкой 84"/>
          <p:cNvCxnSpPr/>
          <p:nvPr/>
        </p:nvCxnSpPr>
        <p:spPr>
          <a:xfrm flipH="1">
            <a:off x="1404352" y="4725144"/>
            <a:ext cx="491035" cy="18499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404352" y="4870383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649869" y="4870383"/>
            <a:ext cx="772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734606" y="1240976"/>
            <a:ext cx="607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00641" y="2602435"/>
            <a:ext cx="540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751494" y="1032034"/>
            <a:ext cx="569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001581" y="4216485"/>
            <a:ext cx="5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67794" y="1952207"/>
            <a:ext cx="606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3548" y="61475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082806" y="421648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950168" y="325058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858517" y="195220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21561" y="107053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11" name="Овал 110"/>
          <p:cNvSpPr/>
          <p:nvPr/>
        </p:nvSpPr>
        <p:spPr>
          <a:xfrm>
            <a:off x="7576566" y="3625462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7576566" y="1376361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Овал 112"/>
          <p:cNvSpPr/>
          <p:nvPr/>
        </p:nvSpPr>
        <p:spPr>
          <a:xfrm>
            <a:off x="4989228" y="3625982"/>
            <a:ext cx="846526" cy="86409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Овал 113"/>
          <p:cNvSpPr/>
          <p:nvPr/>
        </p:nvSpPr>
        <p:spPr>
          <a:xfrm>
            <a:off x="4989228" y="1376361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Овал 114"/>
          <p:cNvSpPr/>
          <p:nvPr/>
        </p:nvSpPr>
        <p:spPr>
          <a:xfrm>
            <a:off x="7904593" y="2431997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Овал 115"/>
          <p:cNvSpPr/>
          <p:nvPr/>
        </p:nvSpPr>
        <p:spPr>
          <a:xfrm>
            <a:off x="4565965" y="2431997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6282897" y="852394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Овал 117"/>
          <p:cNvSpPr/>
          <p:nvPr/>
        </p:nvSpPr>
        <p:spPr>
          <a:xfrm>
            <a:off x="6282897" y="4216485"/>
            <a:ext cx="846526" cy="8640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360516" y="3364372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29423" y="835353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29423" y="4556033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360516" y="190877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422072" y="1952207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412491" y="4490078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315916" y="867871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380915" y="3321000"/>
            <a:ext cx="252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612544" y="1952207"/>
            <a:ext cx="3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614817" y="835353"/>
            <a:ext cx="66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612544" y="3363852"/>
            <a:ext cx="3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8632943" y="1952207"/>
            <a:ext cx="373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31749" y="867871"/>
            <a:ext cx="66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616710" y="3296093"/>
            <a:ext cx="66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612498" y="4493155"/>
            <a:ext cx="66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331749" y="4556033"/>
            <a:ext cx="66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809208" y="260243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7819809" y="154679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526140" y="10228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5232471" y="154583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7819809" y="379536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8147836" y="264364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526140" y="449315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" name="SMARTInkShape-29"/>
          <p:cNvSpPr/>
          <p:nvPr>
            <p:custDataLst>
              <p:tags r:id="rId1"/>
            </p:custDataLst>
          </p:nvPr>
        </p:nvSpPr>
        <p:spPr>
          <a:xfrm>
            <a:off x="9135070" y="6670477"/>
            <a:ext cx="1" cy="8930"/>
          </a:xfrm>
          <a:custGeom>
            <a:avLst/>
            <a:gdLst/>
            <a:ahLst/>
            <a:cxnLst/>
            <a:rect l="0" t="0" r="0" b="0"/>
            <a:pathLst>
              <a:path w="1" h="8930">
                <a:moveTo>
                  <a:pt x="0" y="0"/>
                </a:moveTo>
                <a:lnTo>
                  <a:pt x="0" y="0"/>
                </a:lnTo>
                <a:lnTo>
                  <a:pt x="0" y="8929"/>
                </a:lnTo>
              </a:path>
            </a:pathLst>
          </a:custGeom>
          <a:ln w="19050">
            <a:solidFill>
              <a:srgbClr val="00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1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2" grpId="0"/>
      <p:bldP spid="91" grpId="0"/>
      <p:bldP spid="92" grpId="0"/>
      <p:bldP spid="93" grpId="0"/>
      <p:bldP spid="77" grpId="0"/>
      <p:bldP spid="87" grpId="0"/>
      <p:bldP spid="79" grpId="0"/>
      <p:bldP spid="78" grpId="0"/>
      <p:bldP spid="76" grpId="0"/>
      <p:bldP spid="137" grpId="0"/>
      <p:bldP spid="138" grpId="0"/>
      <p:bldP spid="139" grpId="0"/>
      <p:bldP spid="140" grpId="0"/>
      <p:bldP spid="141" grpId="0"/>
      <p:bldP spid="142" grpId="0"/>
      <p:bldP spid="1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конкурсы и выступления\Учитель года 2024\Урок в 5 кл Обыкновенные дроби\Какая часть закраше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0142"/>
            <a:ext cx="9180512" cy="692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50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конкурсы и выступления\Учитель года 2024\Урок в 5 кл Обыкновенные дроби\Какая часть закраше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0142"/>
            <a:ext cx="9180512" cy="692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75656" y="5949280"/>
                <a:ext cx="437940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5949280"/>
                <a:ext cx="437940" cy="79367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74635" y="5155601"/>
                <a:ext cx="622286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635" y="5155601"/>
                <a:ext cx="622286" cy="79367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66100" y="5949279"/>
                <a:ext cx="622286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00" y="5949279"/>
                <a:ext cx="622286" cy="79367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483768" y="5179127"/>
                <a:ext cx="62228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𝟏𝟏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5179127"/>
                <a:ext cx="622286" cy="78617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83768" y="5949279"/>
                <a:ext cx="62228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𝟏𝟎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5949279"/>
                <a:ext cx="622286" cy="78617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115191" y="5134100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5191" y="5134100"/>
                <a:ext cx="437940" cy="78617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115191" y="5932445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5191" y="5932445"/>
                <a:ext cx="437940" cy="78617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705531" y="5179127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5531" y="5179127"/>
                <a:ext cx="437940" cy="786177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705531" y="5965304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5531" y="5965304"/>
                <a:ext cx="437940" cy="786177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283968" y="5185428"/>
                <a:ext cx="437940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185428"/>
                <a:ext cx="437940" cy="793679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283968" y="5936095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5936095"/>
                <a:ext cx="437940" cy="786177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60032" y="5192930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5192930"/>
                <a:ext cx="437940" cy="786177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860032" y="5963186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5963186"/>
                <a:ext cx="437940" cy="786177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436096" y="5169404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5169404"/>
                <a:ext cx="437940" cy="786177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436096" y="5979107"/>
                <a:ext cx="43794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5979107"/>
                <a:ext cx="437940" cy="786177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94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1" grpId="0"/>
      <p:bldP spid="14" grpId="0"/>
      <p:bldP spid="15" grpId="0"/>
      <p:bldP spid="16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50000">
              <a:schemeClr val="bg2">
                <a:lumMod val="75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8519" y="0"/>
            <a:ext cx="92525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(сбалансированное) питание</a:t>
            </a:r>
            <a:endParaRPr lang="ru-RU" sz="4800" dirty="0">
              <a:ln w="317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a_ar\AppData\Local\Packages\Microsoft.Windows.Photos_8wekyb3d8bbwe\TempState\ShareServiceTempFolder\kandinsky-download-170541410397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483"/>
            <a:ext cx="9744075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Рукописные данные 7"/>
              <p14:cNvContentPartPr/>
              <p14:nvPr/>
            </p14:nvContentPartPr>
            <p14:xfrm>
              <a:off x="2196479" y="640878"/>
              <a:ext cx="360" cy="360"/>
            </p14:xfrm>
          </p:contentPart>
        </mc:Choice>
        <mc:Fallback xmlns="">
          <p:pic>
            <p:nvPicPr>
              <p:cNvPr id="8" name="Рукописные данные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84599" y="628998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7882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84" y="260648"/>
            <a:ext cx="9433048" cy="6093296"/>
          </a:xfrm>
        </p:spPr>
      </p:pic>
      <p:sp>
        <p:nvSpPr>
          <p:cNvPr id="3" name="Прямоугольник 2"/>
          <p:cNvSpPr/>
          <p:nvPr/>
        </p:nvSpPr>
        <p:spPr>
          <a:xfrm>
            <a:off x="2123728" y="1565310"/>
            <a:ext cx="22867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Завтрак –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четверть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4005064"/>
            <a:ext cx="22867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Ужин –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четверть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3116867"/>
            <a:ext cx="23407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Обед –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половина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53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60648"/>
            <a:ext cx="9433048" cy="6093296"/>
          </a:xfrm>
        </p:spPr>
      </p:pic>
      <p:cxnSp>
        <p:nvCxnSpPr>
          <p:cNvPr id="5" name="Прямая соединительная линия 4"/>
          <p:cNvCxnSpPr>
            <a:stCxn id="4" idx="0"/>
            <a:endCxn id="4" idx="2"/>
          </p:cNvCxnSpPr>
          <p:nvPr/>
        </p:nvCxnSpPr>
        <p:spPr>
          <a:xfrm>
            <a:off x="4608004" y="260648"/>
            <a:ext cx="0" cy="609329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979712" y="3307296"/>
            <a:ext cx="26282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293161" y="1700808"/>
            <a:ext cx="20123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Завтрак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650 ккал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4077072"/>
            <a:ext cx="20123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Ужин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650 ккал</a:t>
            </a:r>
            <a:endParaRPr lang="ru-RU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90770" y="3068960"/>
            <a:ext cx="22431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1300 ккал</a:t>
            </a:r>
            <a:endParaRPr lang="ru-RU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77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ru-RU" dirty="0" smtClean="0"/>
              <a:t>Рефлексия с 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a_ar\AppData\Local\Packages\Microsoft.Windows.Photos_8wekyb3d8bbwe\TempState\ShareServiceTempFolder\kandinsky-download-17054152377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25"/>
            <a:ext cx="9080499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16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123</Words>
  <Application>Microsoft Office PowerPoint</Application>
  <PresentationFormat>Экран (4:3)</PresentationFormat>
  <Paragraphs>123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с 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Аршинова</dc:creator>
  <cp:lastModifiedBy>User</cp:lastModifiedBy>
  <cp:revision>18</cp:revision>
  <dcterms:created xsi:type="dcterms:W3CDTF">2024-01-06T15:21:25Z</dcterms:created>
  <dcterms:modified xsi:type="dcterms:W3CDTF">2024-12-28T07:06:03Z</dcterms:modified>
</cp:coreProperties>
</file>