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74" r:id="rId4"/>
    <p:sldId id="265" r:id="rId5"/>
    <p:sldId id="273" r:id="rId6"/>
    <p:sldId id="266" r:id="rId7"/>
    <p:sldId id="267" r:id="rId8"/>
    <p:sldId id="268" r:id="rId9"/>
    <p:sldId id="269" r:id="rId10"/>
    <p:sldId id="264" r:id="rId11"/>
    <p:sldId id="275" r:id="rId12"/>
    <p:sldId id="25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grimuar.ru/zashita/kukly/slavyanskie-kuklyi-oberegi.html" TargetMode="Externa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2.pn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260648"/>
            <a:ext cx="7812360" cy="2475707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Кукла </a:t>
            </a:r>
            <a:r>
              <a:rPr lang="ru-RU" sz="4000" b="1" dirty="0" err="1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Берегиня</a:t>
            </a:r>
            <a:r>
              <a:rPr lang="ru-RU" sz="4000" b="1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000" b="1" dirty="0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—</a:t>
            </a:r>
            <a:br>
              <a:rPr lang="ru-RU" sz="4000" b="1" dirty="0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b="1" dirty="0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000" b="1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оберег домашнего очага и семьи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131840" y="5949280"/>
            <a:ext cx="6012160" cy="103252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Подготовила: Улитина Лариса Евгеньевна,</a:t>
            </a:r>
          </a:p>
          <a:p>
            <a:r>
              <a:rPr lang="ru-RU" sz="2000" dirty="0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Педагог дополнительного образования</a:t>
            </a:r>
            <a:endParaRPr lang="ru-RU" sz="2000" dirty="0">
              <a:solidFill>
                <a:srgbClr val="8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F:\Новая папка\border-35243_960_720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5" r="4461"/>
          <a:stretch/>
        </p:blipFill>
        <p:spPr bwMode="auto">
          <a:xfrm rot="5400000">
            <a:off x="-2763688" y="1143000"/>
            <a:ext cx="6857999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F:\afd4b42a3acc934d9f56708004fe9f4d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312" y="2348880"/>
            <a:ext cx="3339244" cy="3339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038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3807" y="2"/>
            <a:ext cx="8229600" cy="1143000"/>
          </a:xfrm>
        </p:spPr>
        <p:txBody>
          <a:bodyPr/>
          <a:lstStyle/>
          <a:p>
            <a:r>
              <a:rPr lang="ru-RU" b="1" dirty="0" err="1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Обережные</a:t>
            </a:r>
            <a:r>
              <a:rPr lang="ru-RU" b="1" dirty="0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узоры</a:t>
            </a:r>
            <a:endParaRPr lang="ru-RU" b="1" dirty="0">
              <a:solidFill>
                <a:srgbClr val="8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F:\Новая папка\border-35243_960_720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5" r="4461"/>
          <a:stretch/>
        </p:blipFill>
        <p:spPr bwMode="auto">
          <a:xfrm rot="5400000">
            <a:off x="-2997459" y="1880830"/>
            <a:ext cx="6857999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K:\Новая папка\img1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424" y="1052736"/>
            <a:ext cx="3092273" cy="2531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K:\Новая папка\img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083811"/>
            <a:ext cx="3286224" cy="2537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51686" y="3687249"/>
            <a:ext cx="39224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Солнце </a:t>
            </a:r>
            <a:r>
              <a:rPr lang="ru-RU" sz="2000" b="1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–продолжение жизни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720132" y="3687249"/>
            <a:ext cx="43582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Засеянное поле – оберег урожая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367824" y="6381328"/>
            <a:ext cx="30596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Дождь, вода – хозяйка</a:t>
            </a:r>
          </a:p>
        </p:txBody>
      </p:sp>
      <p:pic>
        <p:nvPicPr>
          <p:cNvPr id="2051" name="Picture 3" descr="K:\Новая папка\img11 (1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7824" y="4076979"/>
            <a:ext cx="2990236" cy="2237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329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F:\Новая папка\Antique_Graphic_Frames_2_103.m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2" y="11251"/>
            <a:ext cx="9036496" cy="6903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F:\afd4b42a3acc934d9f56708004fe9f4d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234" y="3147358"/>
            <a:ext cx="3339244" cy="3339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347864" y="1196752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979712" y="1700808"/>
            <a:ext cx="487828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8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Спасибо</a:t>
            </a:r>
          </a:p>
          <a:p>
            <a:pPr algn="ctr"/>
            <a:r>
              <a:rPr lang="ru-RU" sz="4400" b="1" dirty="0">
                <a:solidFill>
                  <a:srgbClr val="8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з</a:t>
            </a:r>
            <a:r>
              <a:rPr lang="ru-RU" sz="4400" b="1" dirty="0" smtClean="0">
                <a:solidFill>
                  <a:srgbClr val="8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а внимание!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757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F:\Новая папка\Antique_Graphic_Frames_2_103.m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2" y="11251"/>
            <a:ext cx="9036496" cy="6903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F:\afd4b42a3acc934d9f56708004fe9f4d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234" y="2636912"/>
            <a:ext cx="3339244" cy="3339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347864" y="1196752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1381418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/>
                <a:ea typeface="Times New Roman"/>
              </a:rPr>
              <a:t>Источник: 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6"/>
              </a:rPr>
              <a:t>© https://grimuar.ru/zashita/kukly/slavyanskie-kuklyi-oberegi.html</a:t>
            </a:r>
            <a:r>
              <a:rPr lang="ru-RU" sz="1600" dirty="0">
                <a:ea typeface="Calibri"/>
                <a:cs typeface="Times New Roman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140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5616" y="274638"/>
            <a:ext cx="8028384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Славянские куклы-обереги</a:t>
            </a:r>
            <a:endParaRPr lang="ru-RU" b="1" dirty="0">
              <a:solidFill>
                <a:srgbClr val="8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F:\Новая папка\border-35243_960_720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5" r="4461"/>
          <a:stretch/>
        </p:blipFill>
        <p:spPr bwMode="auto">
          <a:xfrm rot="5400000">
            <a:off x="-2763688" y="1143000"/>
            <a:ext cx="6857999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K:\Новая папка\QLz6KqGqWT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260" y="1443056"/>
            <a:ext cx="1800200" cy="2400267"/>
          </a:xfrm>
          <a:prstGeom prst="ellipse">
            <a:avLst/>
          </a:prstGeom>
          <a:ln w="63500" cap="rnd">
            <a:solidFill>
              <a:srgbClr val="80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K:\Новая папка\image_274295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6445" y="4261921"/>
            <a:ext cx="2179829" cy="2211118"/>
          </a:xfrm>
          <a:prstGeom prst="ellipse">
            <a:avLst/>
          </a:prstGeom>
          <a:ln w="63500" cap="rnd">
            <a:solidFill>
              <a:srgbClr val="80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K:\Новая папка\75516779_k1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8262" y="1405298"/>
            <a:ext cx="1820956" cy="2431070"/>
          </a:xfrm>
          <a:prstGeom prst="ellipse">
            <a:avLst/>
          </a:prstGeom>
          <a:ln w="63500" cap="rnd">
            <a:solidFill>
              <a:srgbClr val="80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K:\Новая папка\1_07_469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034047"/>
            <a:ext cx="1746978" cy="2630991"/>
          </a:xfrm>
          <a:prstGeom prst="ellipse">
            <a:avLst/>
          </a:prstGeom>
          <a:ln w="63500" cap="rnd">
            <a:solidFill>
              <a:srgbClr val="80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K:\Новая папка\slavyanskie-kuklyi-oberegi-avtor-13-183x250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443" y="1369393"/>
            <a:ext cx="1743075" cy="2381250"/>
          </a:xfrm>
          <a:prstGeom prst="ellipse">
            <a:avLst/>
          </a:prstGeom>
          <a:ln w="63500" cap="rnd">
            <a:solidFill>
              <a:srgbClr val="80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K:\Новая папка\kdr00557m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442" y="3977652"/>
            <a:ext cx="1743075" cy="256903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907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Мама</a:t>
            </a:r>
            <a:endParaRPr lang="ru-RU" b="1" dirty="0">
              <a:solidFill>
                <a:srgbClr val="8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F:\Новая папка\border-35243_960_720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5" r="4461"/>
          <a:stretch/>
        </p:blipFill>
        <p:spPr bwMode="auto">
          <a:xfrm rot="5400000">
            <a:off x="-2763688" y="1143000"/>
            <a:ext cx="6857999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K:\Новая папка\chernyshinskaya_igrushka_frolovoy_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412776"/>
            <a:ext cx="2533994" cy="5203351"/>
          </a:xfrm>
          <a:prstGeom prst="ellipse">
            <a:avLst/>
          </a:prstGeom>
          <a:ln w="63500" cap="rnd">
            <a:solidFill>
              <a:srgbClr val="80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8955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Пеленашка</a:t>
            </a:r>
            <a:endParaRPr lang="ru-RU" b="1" dirty="0">
              <a:solidFill>
                <a:srgbClr val="8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F:\Новая папка\border-35243_960_720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5" r="4461"/>
          <a:stretch/>
        </p:blipFill>
        <p:spPr bwMode="auto">
          <a:xfrm rot="5400000">
            <a:off x="-2997459" y="1880830"/>
            <a:ext cx="6857999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K:\Новая папка\19(1)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700808"/>
            <a:ext cx="4201566" cy="4201566"/>
          </a:xfrm>
          <a:prstGeom prst="ellipse">
            <a:avLst/>
          </a:prstGeom>
          <a:ln w="63500" cap="rnd">
            <a:solidFill>
              <a:srgbClr val="80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341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Оберег колыбели</a:t>
            </a:r>
            <a:endParaRPr lang="ru-RU" b="1" dirty="0">
              <a:solidFill>
                <a:srgbClr val="8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F:\Новая папка\border-35243_960_720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5" r="4461"/>
          <a:stretch/>
        </p:blipFill>
        <p:spPr bwMode="auto">
          <a:xfrm rot="5400000">
            <a:off x="-2997459" y="1880830"/>
            <a:ext cx="6857999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K:\Новая папка\32оберег колыбели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343132"/>
            <a:ext cx="3960440" cy="5280587"/>
          </a:xfrm>
          <a:prstGeom prst="ellipse">
            <a:avLst/>
          </a:prstGeom>
          <a:ln w="63500" cap="rnd">
            <a:solidFill>
              <a:srgbClr val="80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272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Крупеничка</a:t>
            </a:r>
            <a:endParaRPr lang="ru-RU" b="1" dirty="0">
              <a:solidFill>
                <a:srgbClr val="8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F:\Новая папка\border-35243_960_720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5" r="4461"/>
          <a:stretch/>
        </p:blipFill>
        <p:spPr bwMode="auto">
          <a:xfrm rot="5400000">
            <a:off x="-2997459" y="1880830"/>
            <a:ext cx="6857999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K:\Новая папка\slavyanskie-kuklyi-oberegi-avtor-12-187x25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5450" y="1628799"/>
            <a:ext cx="3362774" cy="4495687"/>
          </a:xfrm>
          <a:prstGeom prst="ellipse">
            <a:avLst/>
          </a:prstGeom>
          <a:ln w="63500" cap="rnd">
            <a:solidFill>
              <a:srgbClr val="80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944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Желанница</a:t>
            </a:r>
            <a:endParaRPr lang="ru-RU" b="1" dirty="0">
              <a:solidFill>
                <a:srgbClr val="8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F:\Новая папка\border-35243_960_720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5" r="4461"/>
          <a:stretch/>
        </p:blipFill>
        <p:spPr bwMode="auto">
          <a:xfrm rot="5400000">
            <a:off x="-2997459" y="1880830"/>
            <a:ext cx="6857999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K:\Новая папка\slavyanskie-kuklyi-oberegi-avtor-11-240x25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9692" y="1700808"/>
            <a:ext cx="4147660" cy="4320480"/>
          </a:xfrm>
          <a:prstGeom prst="ellipse">
            <a:avLst/>
          </a:prstGeom>
          <a:ln w="63500" cap="rnd">
            <a:solidFill>
              <a:srgbClr val="80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12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Десятиручка</a:t>
            </a:r>
            <a:endParaRPr lang="ru-RU" b="1" dirty="0">
              <a:solidFill>
                <a:srgbClr val="8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F:\Новая папка\border-35243_960_720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5" r="4461"/>
          <a:stretch/>
        </p:blipFill>
        <p:spPr bwMode="auto">
          <a:xfrm rot="5400000">
            <a:off x="-2997459" y="1880830"/>
            <a:ext cx="6857999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K:\Новая папка\3(327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340768"/>
            <a:ext cx="3888432" cy="5184576"/>
          </a:xfrm>
          <a:prstGeom prst="ellipse">
            <a:avLst/>
          </a:prstGeom>
          <a:ln w="63500" cap="rnd">
            <a:solidFill>
              <a:srgbClr val="80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449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Берегиня</a:t>
            </a:r>
            <a:endParaRPr lang="ru-RU" b="1" dirty="0">
              <a:solidFill>
                <a:srgbClr val="8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F:\Новая папка\border-35243_960_720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5" r="4461"/>
          <a:stretch/>
        </p:blipFill>
        <p:spPr bwMode="auto">
          <a:xfrm rot="5400000">
            <a:off x="-2997459" y="1880830"/>
            <a:ext cx="6857999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F:\afd4b42a3acc934d9f56708004fe9f4d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1232" y="1628800"/>
            <a:ext cx="4059324" cy="4059324"/>
          </a:xfrm>
          <a:prstGeom prst="ellipse">
            <a:avLst/>
          </a:prstGeom>
          <a:ln w="63500" cap="rnd">
            <a:solidFill>
              <a:srgbClr val="80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993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48</Words>
  <Application>Microsoft Office PowerPoint</Application>
  <PresentationFormat>Экран (4:3)</PresentationFormat>
  <Paragraphs>24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Кукла Берегиня —  оберег домашнего очага и семьи</vt:lpstr>
      <vt:lpstr>Славянские куклы-обереги</vt:lpstr>
      <vt:lpstr>Мама</vt:lpstr>
      <vt:lpstr>Пеленашка</vt:lpstr>
      <vt:lpstr>Оберег колыбели</vt:lpstr>
      <vt:lpstr>Крупеничка</vt:lpstr>
      <vt:lpstr>Желанница</vt:lpstr>
      <vt:lpstr>Десятиручка</vt:lpstr>
      <vt:lpstr>Берегиня</vt:lpstr>
      <vt:lpstr>Обережные узоры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Владелец</dc:creator>
  <cp:lastModifiedBy>Владелец</cp:lastModifiedBy>
  <cp:revision>19</cp:revision>
  <dcterms:created xsi:type="dcterms:W3CDTF">2019-04-16T10:07:54Z</dcterms:created>
  <dcterms:modified xsi:type="dcterms:W3CDTF">2019-04-23T07:40:31Z</dcterms:modified>
</cp:coreProperties>
</file>