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8DBA1-6ACE-4E32-8D05-3DE8542A0FC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DE56B-0B6B-4BE7-B98C-B78FEB16E5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363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8DBA1-6ACE-4E32-8D05-3DE8542A0FC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DE56B-0B6B-4BE7-B98C-B78FEB16E5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267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8DBA1-6ACE-4E32-8D05-3DE8542A0FC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DE56B-0B6B-4BE7-B98C-B78FEB16E5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165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8DBA1-6ACE-4E32-8D05-3DE8542A0FC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DE56B-0B6B-4BE7-B98C-B78FEB16E5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954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8DBA1-6ACE-4E32-8D05-3DE8542A0FC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DE56B-0B6B-4BE7-B98C-B78FEB16E5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589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8DBA1-6ACE-4E32-8D05-3DE8542A0FC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DE56B-0B6B-4BE7-B98C-B78FEB16E5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44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8DBA1-6ACE-4E32-8D05-3DE8542A0FC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DE56B-0B6B-4BE7-B98C-B78FEB16E5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740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8DBA1-6ACE-4E32-8D05-3DE8542A0FC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DE56B-0B6B-4BE7-B98C-B78FEB16E5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342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8DBA1-6ACE-4E32-8D05-3DE8542A0FC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DE56B-0B6B-4BE7-B98C-B78FEB16E5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222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8DBA1-6ACE-4E32-8D05-3DE8542A0FC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DE56B-0B6B-4BE7-B98C-B78FEB16E5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721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8DBA1-6ACE-4E32-8D05-3DE8542A0FC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DE56B-0B6B-4BE7-B98C-B78FEB16E5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947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8DBA1-6ACE-4E32-8D05-3DE8542A0FC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DE56B-0B6B-4BE7-B98C-B78FEB16E5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932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15875"/>
            <a:ext cx="9132887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59832" y="476672"/>
            <a:ext cx="52565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Страна, в которой мне хочется жить и быть гражданином.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8" name="Picture 4" descr="C:\Users\Светлана\Desktop\171189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2063660" cy="333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Светлана\Desktop\Без назван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016" y="3068959"/>
            <a:ext cx="4760215" cy="322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35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5816" y="1556792"/>
            <a:ext cx="59584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Гражданин – это…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988" y="2636912"/>
            <a:ext cx="71825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лицо, которое принадлежит к постоянным жителям данной страны (государства), имеет все права, предоставляемые законами этой страны, исполняет все установленные законами обязанности.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748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Светлана\Desktop\1616980415_25-p-fon-dlya-prezentatsii-rossiya-2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5816" y="476672"/>
            <a:ext cx="58143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А что это значит – быть гражданином?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79912" y="1923222"/>
            <a:ext cx="4572000" cy="19882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 что такое гражданин?</a:t>
            </a:r>
          </a:p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Отечества достойный сын.</a:t>
            </a:r>
          </a:p>
          <a:p>
            <a:pPr lvl="0" algn="r">
              <a:spcBef>
                <a:spcPct val="20000"/>
              </a:spcBef>
            </a:pP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Н. А. Некрасов</a:t>
            </a:r>
            <a:endParaRPr lang="ru-RU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6" r="24521"/>
          <a:stretch/>
        </p:blipFill>
        <p:spPr bwMode="auto">
          <a:xfrm>
            <a:off x="1031418" y="3294249"/>
            <a:ext cx="2408654" cy="3063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472514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Исполнять законы, иметь права</a:t>
            </a:r>
            <a:endParaRPr lang="ru-RU" sz="3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94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1440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47864" y="764704"/>
            <a:ext cx="43204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Конституция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060848"/>
            <a:ext cx="2079851" cy="331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88132" y="3428206"/>
            <a:ext cx="5328592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Право на образование,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право на лечение,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право на отдых,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право на участие в выборах  и другие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24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1440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7824" y="620688"/>
            <a:ext cx="55446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Россия-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великая страна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0" b="8637"/>
          <a:stretch/>
        </p:blipFill>
        <p:spPr bwMode="auto">
          <a:xfrm>
            <a:off x="971600" y="2492896"/>
            <a:ext cx="7272808" cy="3931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9961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1440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212976"/>
            <a:ext cx="4762500" cy="300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5816" y="332656"/>
            <a:ext cx="5440390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Россия – это страна, </a:t>
            </a:r>
          </a:p>
          <a:p>
            <a:pPr lvl="0">
              <a:spcBef>
                <a:spcPct val="20000"/>
              </a:spcBef>
            </a:pP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которой мне хочется  жить и быть гражданином !</a:t>
            </a:r>
            <a:endParaRPr lang="ru-RU" sz="3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8397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106</Words>
  <Application>Microsoft Office PowerPoint</Application>
  <PresentationFormat>Экран 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3</cp:revision>
  <dcterms:created xsi:type="dcterms:W3CDTF">2023-02-07T17:26:34Z</dcterms:created>
  <dcterms:modified xsi:type="dcterms:W3CDTF">2023-02-07T17:54:43Z</dcterms:modified>
</cp:coreProperties>
</file>