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4" r:id="rId3"/>
    <p:sldId id="265" r:id="rId4"/>
    <p:sldId id="267" r:id="rId5"/>
    <p:sldId id="268" r:id="rId6"/>
    <p:sldId id="269" r:id="rId7"/>
    <p:sldId id="270" r:id="rId8"/>
    <p:sldId id="274" r:id="rId9"/>
    <p:sldId id="271" r:id="rId10"/>
    <p:sldId id="273" r:id="rId11"/>
    <p:sldId id="275" r:id="rId12"/>
    <p:sldId id="27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DFFF"/>
    <a:srgbClr val="FFFF00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70" d="100"/>
          <a:sy n="70" d="100"/>
        </p:scale>
        <p:origin x="-1814" y="-2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F:\&#1042;&#1086;&#1089;&#1087;&#1080;&#1090;&#1072;&#1090;&#1077;&#1083;&#1100;&#1085;&#1086;&#1077;%20&#1084;&#1077;&#1088;&#1086;&#1087;&#1088;&#1080;&#1103;&#1090;&#1080;&#1077;%201%20&#1082;&#1083;&#1072;&#1089;&#1089;\&#1050;&#1072;&#1082;%20&#1085;&#1072;%20&#1090;&#1086;&#1085;&#1077;&#1085;&#1100;&#1082;&#1080;&#1081;%20&#1083;&#1077;&#1076;&#1086;&#1082;%20(&#1082;&#1072;&#1088;&#1072;&#1086;&#1082;&#1077;).mp4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42;&#1086;&#1089;&#1087;&#1080;&#1090;&#1072;&#1090;&#1077;&#1083;&#1100;&#1085;&#1086;&#1077;%20&#1084;&#1077;&#1088;&#1086;&#1087;&#1088;&#1080;&#1103;&#1090;&#1080;&#1077;%201%20&#1082;&#1083;&#1072;&#1089;&#1089;\&#1060;&#1091;&#1090;&#1072;&#1078;%20-&#1047;&#1072;&#1089;&#1090;&#1072;&#1074;&#1082;&#1072;%20&#1044;&#1077;&#1088;&#1077;&#1074;&#1085;&#1103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F:\&#1042;&#1086;&#1089;&#1087;&#1080;&#1090;&#1072;&#1090;&#1077;&#1083;&#1100;&#1085;&#1086;&#1077;%20&#1084;&#1077;&#1088;&#1086;&#1087;&#1088;&#1080;&#1103;&#1090;&#1080;&#1077;%201%20&#1082;&#1083;&#1072;&#1089;&#1089;\&#1047;&#1080;&#1084;&#1085;&#1080;&#1081;%20&#1053;&#1086;&#1074;&#1086;&#1075;&#1086;&#1076;&#1085;&#1080;&#1081;%20&#1092;&#1091;&#1090;&#1072;&#1078;.%20&#1044;&#1086;&#1084;&#1080;&#1082;,%20&#1076;&#1077;&#1088;&#1077;&#1074;&#1100;&#1103;,%20&#1089;&#1085;&#1077;&#1075;.mp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357422" y="2500306"/>
            <a:ext cx="62865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Разработка открытого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внеклассного мероприятия </a:t>
            </a:r>
            <a:endParaRPr lang="ru-RU" sz="1050" dirty="0" smtClean="0">
              <a:solidFill>
                <a:schemeClr val="tx2">
                  <a:lumMod val="50000"/>
                </a:schemeClr>
              </a:solidFill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«Раз в морозный вечерок!»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435769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49263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Автор:</a:t>
            </a:r>
          </a:p>
          <a:p>
            <a:pPr lvl="0" indent="449263" algn="r" fontAlgn="base">
              <a:spcBef>
                <a:spcPct val="0"/>
              </a:spcBef>
              <a:spcAft>
                <a:spcPct val="0"/>
              </a:spcAft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Густова Е.В.</a:t>
            </a:r>
          </a:p>
          <a:p>
            <a:pPr lvl="0" indent="449263" algn="r" fontAlgn="base">
              <a:spcBef>
                <a:spcPct val="0"/>
              </a:spcBef>
              <a:spcAft>
                <a:spcPct val="0"/>
              </a:spcAft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  <a:endParaRPr lang="ru-RU" u="sng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0" name="Picture 2" descr="https://avatars.mds.yandex.net/get-pdb/368827/0ed7cd7c-fd1f-451a-9a68-14fe535681cc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071678"/>
            <a:ext cx="2786050" cy="4378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Как на тоненький ледок (караоке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9552" y="476672"/>
            <a:ext cx="7920880" cy="594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масленица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268760"/>
            <a:ext cx="7983073" cy="4992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\Desktop\Shaimardan0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95052"/>
            <a:ext cx="8244408" cy="5234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771800" y="692696"/>
            <a:ext cx="37208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До новых встреч!</a:t>
            </a:r>
            <a:endParaRPr lang="ru-RU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Футаж -Заставка Деревн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28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https://zabavnik.club/wp-content/uploads/2018/04/Russkie_narodnye_kartinki_1_261815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85794"/>
            <a:ext cx="8410618" cy="5319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6551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Зимний Новогодний футаж. Домик, деревья, снег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714413" y="0"/>
            <a:ext cx="12192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kolpschool7.tom.ru/wp-content/uploads/2018/04/0_618186a3bde7b06c3b76200c666a859f_14179652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857232"/>
            <a:ext cx="4242435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143504" y="3071810"/>
            <a:ext cx="31598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Пословицы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143504" y="3071810"/>
            <a:ext cx="29225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Небылицы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910" y="857232"/>
            <a:ext cx="4399813" cy="5367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924944"/>
            <a:ext cx="25523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Частушки</a:t>
            </a:r>
            <a:endParaRPr lang="ru-RU" sz="4000" dirty="0"/>
          </a:p>
        </p:txBody>
      </p:sp>
      <p:pic>
        <p:nvPicPr>
          <p:cNvPr id="20482" name="Picture 2" descr="https://schci.ru/sites/default/files/folklor/chastushki_narod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4827570" cy="4540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avatars.mds.yandex.net/get-pdb/1626505/8e007bdb-f2b3-42a0-a9dc-7c900aa36f29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8280920" cy="5982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dn2.goods.ru/big1/medias/images/1172/100023071149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4392488" cy="6033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860032" y="1196752"/>
            <a:ext cx="381642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Роли исполняли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i="1" dirty="0" smtClean="0"/>
              <a:t>Старик</a:t>
            </a:r>
            <a:r>
              <a:rPr lang="ru-RU" sz="2000" dirty="0" smtClean="0"/>
              <a:t> -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Мякинин Алексей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i="1" dirty="0" smtClean="0"/>
              <a:t>Паренек</a:t>
            </a:r>
            <a:r>
              <a:rPr lang="ru-RU" sz="2000" dirty="0" smtClean="0"/>
              <a:t>-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Калинин Юрий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i="1" dirty="0" smtClean="0"/>
              <a:t>Первый покупатель </a:t>
            </a:r>
            <a:r>
              <a:rPr lang="ru-RU" sz="2000" dirty="0" smtClean="0"/>
              <a:t>-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Колобков Никита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i="1" dirty="0" smtClean="0"/>
              <a:t>Жена покупателя</a:t>
            </a:r>
            <a:r>
              <a:rPr lang="ru-RU" sz="2000" dirty="0" smtClean="0"/>
              <a:t>-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Низамеева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Анастасия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i="1" dirty="0" smtClean="0"/>
              <a:t>Второй покупатель</a:t>
            </a:r>
            <a:r>
              <a:rPr lang="ru-RU" sz="2000" dirty="0" smtClean="0"/>
              <a:t> </a:t>
            </a:r>
            <a:r>
              <a:rPr lang="ru-RU" sz="2000" b="1" dirty="0" smtClean="0"/>
              <a:t>-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Умурзаков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Денис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i="1" dirty="0" smtClean="0"/>
              <a:t>Автор</a:t>
            </a:r>
            <a:r>
              <a:rPr lang="ru-RU" sz="2000" dirty="0" smtClean="0"/>
              <a:t> -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Орлов Артем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i="1" dirty="0" smtClean="0"/>
              <a:t>Корова </a:t>
            </a:r>
            <a:r>
              <a:rPr lang="ru-RU" sz="2000" dirty="0" smtClean="0"/>
              <a:t>-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Косников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Денис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20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36609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27</Words>
  <Application>Microsoft Office PowerPoint</Application>
  <PresentationFormat>Экран (4:3)</PresentationFormat>
  <Paragraphs>11</Paragraphs>
  <Slides>12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Win10</cp:lastModifiedBy>
  <cp:revision>41</cp:revision>
  <dcterms:created xsi:type="dcterms:W3CDTF">2014-07-06T18:18:01Z</dcterms:created>
  <dcterms:modified xsi:type="dcterms:W3CDTF">2025-11-12T20:03:43Z</dcterms:modified>
</cp:coreProperties>
</file>