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64" r:id="rId6"/>
    <p:sldId id="263" r:id="rId7"/>
    <p:sldId id="269" r:id="rId8"/>
    <p:sldId id="270" r:id="rId9"/>
    <p:sldId id="271" r:id="rId10"/>
    <p:sldId id="272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824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вс 04.04.21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allpapers3.hellowallpaper.com/nature_green-leaves-widescreen--03_35-1920x12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4572008"/>
            <a:ext cx="57864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5715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628652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DCF16F-C400-482B-9D61-25D56810A70E}"/>
              </a:ext>
            </a:extLst>
          </p:cNvPr>
          <p:cNvSpPr/>
          <p:nvPr/>
        </p:nvSpPr>
        <p:spPr>
          <a:xfrm>
            <a:off x="361616" y="4197319"/>
            <a:ext cx="8420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Lobster" panose="02000506000000020003" pitchFamily="2" charset="0"/>
              </a:rPr>
              <a:t>Экологический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калейдоскоп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32A8B1-633F-4172-B062-433022EA6F8B}"/>
              </a:ext>
            </a:extLst>
          </p:cNvPr>
          <p:cNvSpPr/>
          <p:nvPr/>
        </p:nvSpPr>
        <p:spPr>
          <a:xfrm>
            <a:off x="948250" y="1124744"/>
            <a:ext cx="72474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 «З» класс</a:t>
            </a:r>
          </a:p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ПРЕДСТАВЛЯЕТ…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20"/>
                            </p:stCondLst>
                            <p:childTnLst>
                              <p:par>
                                <p:cTn id="1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apeciarnia.pl/tapety/normalne/82785_laka_kwiaty_drzewa.jpg">
            <a:extLst>
              <a:ext uri="{FF2B5EF4-FFF2-40B4-BE49-F238E27FC236}">
                <a16:creationId xmlns:a16="http://schemas.microsoft.com/office/drawing/2014/main" id="{85D1B50D-1FEE-49DA-9F19-444677135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BB1E75-810F-4438-950A-3C53A1FE0D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355" y="-891481"/>
            <a:ext cx="9398214" cy="876026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BF2AC5-0BF3-4B0E-9E6F-5E43B8CB0C9A}"/>
              </a:ext>
            </a:extLst>
          </p:cNvPr>
          <p:cNvSpPr/>
          <p:nvPr/>
        </p:nvSpPr>
        <p:spPr>
          <a:xfrm>
            <a:off x="14141" y="0"/>
            <a:ext cx="9398215" cy="144655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>
                <a:ln/>
                <a:solidFill>
                  <a:srgbClr val="FFFF00"/>
                </a:solidFill>
                <a:effectLst/>
              </a:rPr>
              <a:t>Берегите природу!</a:t>
            </a:r>
          </a:p>
        </p:txBody>
      </p:sp>
    </p:spTree>
    <p:extLst>
      <p:ext uri="{BB962C8B-B14F-4D97-AF65-F5344CB8AC3E}">
        <p14:creationId xmlns:p14="http://schemas.microsoft.com/office/powerpoint/2010/main" val="3153564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apeciarnia.pl/tapety/normalne/82785_laka_kwiaty_drzew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AutoShape 2" descr="https://cdn.pixabay.com/photo/2017/07/10/12/48/the-grain-2490010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cdn.pixabay.com/photo/2017/07/10/12/48/the-grain-2490010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s.poembook.ru/theme/4f/73/75/cd476166d04ea8e2cca8a2beb89074eed7c5126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s://s1.1zoom.ru/b5050/97/Baking_Bread_Buns_Ear_489142_1280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http://images.myshared.ru/9/908548/slide_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785794"/>
            <a:ext cx="8358246" cy="532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apeciarnia.pl/tapety/normalne/82785_laka_kwiaty_drzew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908720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Всё пройдем – леса и горы,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Путь наш труден и тенист.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Охранять природу будем: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Каждый кустик, каждый лист!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apeciarnia.pl/tapety/normalne/82785_laka_kwiaty_drzew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B124AB-084F-4A63-BE7A-0FC7E6EB3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6614">
            <a:off x="-2951" y="1363128"/>
            <a:ext cx="3707485" cy="2780614"/>
          </a:xfrm>
          <a:prstGeom prst="teardrop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8E054D-CA22-4A88-BB74-2456D0554E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37280">
            <a:off x="5611134" y="1639801"/>
            <a:ext cx="3738249" cy="2803687"/>
          </a:xfrm>
          <a:prstGeom prst="teardrop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214290"/>
            <a:ext cx="900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9B589D-C3C3-4A48-820F-5C8ADF154E31}"/>
              </a:ext>
            </a:extLst>
          </p:cNvPr>
          <p:cNvSpPr/>
          <p:nvPr/>
        </p:nvSpPr>
        <p:spPr>
          <a:xfrm>
            <a:off x="755576" y="214290"/>
            <a:ext cx="6517553" cy="923330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Комнатные растения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3625458-AF94-441D-B8BE-E32CD1B25E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43521" y="3451735"/>
            <a:ext cx="3443000" cy="2582250"/>
          </a:xfrm>
          <a:prstGeom prst="teardrop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apeciarnia.pl/tapety/normalne/82785_laka_kwiaty_drzew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214290"/>
            <a:ext cx="8715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https://mota.ru/upload/wallpapers/source/2011/04/08/11/00/24991/mota_ru_10408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mota.ru/upload/wallpapers/source/2011/04/08/11/00/24991/mota_ru_10408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mota.ru/upload/wallpapers/source/2011/04/08/11/00/24991/mota_ru_10408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prikolnye-kartinki.ru/img/picture/Aug/14/aa2584db4ef561225a56689a6850ebde/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prikolnye-kartinki.ru/img/picture/Aug/14/aa2584db4ef561225a56689a6850ebde/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https://prikolnye-kartinki.ru/img/picture/Aug/14/aa2584db4ef561225a56689a6850ebde/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2" name="AutoShape 22" descr="https://grandgames.net/puzzle/source/gribi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4" name="AutoShape 24" descr="https://grandgames.net/puzzle/source/gribi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D4CEA8-70FB-4200-BC54-BCC72C6CB7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608" y="0"/>
            <a:ext cx="1066876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9BE066-A58B-4153-8AE8-D1313E58A87B}"/>
              </a:ext>
            </a:extLst>
          </p:cNvPr>
          <p:cNvSpPr txBox="1"/>
          <p:nvPr/>
        </p:nvSpPr>
        <p:spPr>
          <a:xfrm rot="20286599">
            <a:off x="1013644" y="1470242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FF0000"/>
                </a:solidFill>
                <a:latin typeface="Lobster" panose="02000506000000020003" pitchFamily="2" charset="0"/>
              </a:rPr>
              <a:t>СЭР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CC623A-3972-4D1B-A66B-DF54B6FB6EE8}"/>
              </a:ext>
            </a:extLst>
          </p:cNvPr>
          <p:cNvSpPr txBox="1"/>
          <p:nvPr/>
        </p:nvSpPr>
        <p:spPr>
          <a:xfrm rot="1011417">
            <a:off x="6826753" y="2038205"/>
            <a:ext cx="2987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>
                <a:solidFill>
                  <a:srgbClr val="C00000"/>
                </a:solidFill>
                <a:latin typeface="Lobster" panose="02000506000000020003" pitchFamily="2" charset="0"/>
              </a:rPr>
              <a:t>Мусэр</a:t>
            </a:r>
            <a:endParaRPr lang="ru-RU" sz="6600" dirty="0">
              <a:solidFill>
                <a:srgbClr val="C00000"/>
              </a:solidFill>
              <a:latin typeface="Lobster" panose="02000506000000020003" pitchFamily="2" charset="0"/>
            </a:endParaRPr>
          </a:p>
        </p:txBody>
      </p:sp>
      <p:pic>
        <p:nvPicPr>
          <p:cNvPr id="2" name="Геннадий Гладков - Говорят мы бяки буки (minus)">
            <a:hlinkClick r:id="" action="ppaction://media"/>
            <a:extLst>
              <a:ext uri="{FF2B5EF4-FFF2-40B4-BE49-F238E27FC236}">
                <a16:creationId xmlns:a16="http://schemas.microsoft.com/office/drawing/2014/main" id="{521ECB48-78A7-4A0D-A966-2CE999747D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06435" y="54868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apeciarnia.pl/tapety/normalne/82785_laka_kwiaty_drzew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142852"/>
            <a:ext cx="79559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Деревья дают нам древесину, из которой мы строим дома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производим бумагу.</a:t>
            </a:r>
          </a:p>
        </p:txBody>
      </p:sp>
      <p:pic>
        <p:nvPicPr>
          <p:cNvPr id="18434" name="Picture 2" descr="http://ibrus.ru/images/content-st/0003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428736"/>
            <a:ext cx="4323747" cy="3242810"/>
          </a:xfrm>
          <a:prstGeom prst="rect">
            <a:avLst/>
          </a:prstGeom>
          <a:noFill/>
        </p:spPr>
      </p:pic>
      <p:pic>
        <p:nvPicPr>
          <p:cNvPr id="18436" name="Picture 4" descr="http://zartak.ru/upload/iblock/aaa/aaab226edb066b0a9fa93a654ef1f21f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2066" y="3357562"/>
            <a:ext cx="3786182" cy="29816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tapeciarnia.pl/tapety/normalne/82785_laka_kwiaty_drzew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30E2C2-AC56-42F7-9865-6B085D4846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897" y="3528846"/>
            <a:ext cx="4199294" cy="3606144"/>
          </a:xfrm>
          <a:prstGeom prst="ellipse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142852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 пищевых отходов мы сделаем удобрение для нашего сада. </a:t>
            </a:r>
            <a:endParaRPr lang="ru-RU" sz="2400" dirty="0"/>
          </a:p>
        </p:txBody>
      </p:sp>
      <p:sp>
        <p:nvSpPr>
          <p:cNvPr id="19458" name="AutoShape 2" descr="https://wallperz.com/wp-content/uploads/2016/10/10/f3c69c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ru.all.biz/img/ru/catalog/7274075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wallperz.com/wp-content/uploads/2016/10/10/f3c69c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https://am.cdnmob.org/pic/v2/gallery/preview/pejzazh-polya-pshenica-103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6" name="AutoShape 10" descr="https://cdn.pixabay.com/photo/2017/07/10/12/48/the-grain-2490010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70" name="AutoShape 14" descr="https://s1.1zoom.ru/b5050/97/Baking_Bread_Buns_Ear_489142_1280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E39BCA-BD65-4F6F-8DF2-64DFB0E670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79" y="1323636"/>
            <a:ext cx="2736304" cy="2736304"/>
          </a:xfrm>
          <a:prstGeom prst="ellipse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1EB5AF-5279-4687-8599-3D3EB0487B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209" y="855817"/>
            <a:ext cx="5321791" cy="2993507"/>
          </a:xfrm>
          <a:prstGeom prst="ellipse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apeciarnia.pl/tapety/normalne/82785_laka_kwiaty_drzewa.jpg">
            <a:extLst>
              <a:ext uri="{FF2B5EF4-FFF2-40B4-BE49-F238E27FC236}">
                <a16:creationId xmlns:a16="http://schemas.microsoft.com/office/drawing/2014/main" id="{848FFCC1-531D-4664-A072-EF770B1F6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4E6718-C5BD-445B-9276-267C361CA4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48F3B7-069C-4464-8590-69122A002B23}"/>
              </a:ext>
            </a:extLst>
          </p:cNvPr>
          <p:cNvSpPr/>
          <p:nvPr/>
        </p:nvSpPr>
        <p:spPr>
          <a:xfrm>
            <a:off x="236133" y="620688"/>
            <a:ext cx="86717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Акция «Добрые крышечки»</a:t>
            </a:r>
          </a:p>
        </p:txBody>
      </p:sp>
    </p:spTree>
    <p:extLst>
      <p:ext uri="{BB962C8B-B14F-4D97-AF65-F5344CB8AC3E}">
        <p14:creationId xmlns:p14="http://schemas.microsoft.com/office/powerpoint/2010/main" val="677193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apeciarnia.pl/tapety/normalne/82785_laka_kwiaty_drzewa.jpg">
            <a:extLst>
              <a:ext uri="{FF2B5EF4-FFF2-40B4-BE49-F238E27FC236}">
                <a16:creationId xmlns:a16="http://schemas.microsoft.com/office/drawing/2014/main" id="{D3212279-8F76-45BE-A045-7D3A079D1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98713A-55D1-42DA-A6A9-AAE50E6476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1"/>
          <a:stretch/>
        </p:blipFill>
        <p:spPr>
          <a:xfrm>
            <a:off x="683568" y="1711300"/>
            <a:ext cx="7631832" cy="51435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E7CF73-2FF6-4242-A083-0626DA41AB0C}"/>
              </a:ext>
            </a:extLst>
          </p:cNvPr>
          <p:cNvSpPr/>
          <p:nvPr/>
        </p:nvSpPr>
        <p:spPr>
          <a:xfrm>
            <a:off x="1331640" y="33432"/>
            <a:ext cx="55361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Конкурс плакатов </a:t>
            </a:r>
          </a:p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«Береги Землю»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1899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apeciarnia.pl/tapety/normalne/82785_laka_kwiaty_drzewa.jpg">
            <a:extLst>
              <a:ext uri="{FF2B5EF4-FFF2-40B4-BE49-F238E27FC236}">
                <a16:creationId xmlns:a16="http://schemas.microsoft.com/office/drawing/2014/main" id="{55A33C82-F97F-41D8-BF4E-6C1FE3855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BE28CA-8D5A-4250-83DE-DA55DB7F02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454"/>
            <a:ext cx="4572000" cy="2571750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AF0E2A-62EE-408B-B950-BE1E695201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2" y="2950660"/>
            <a:ext cx="4313376" cy="2426274"/>
          </a:xfrm>
          <a:prstGeom prst="ellipse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A1ABF0C-AE32-4EE7-876E-14B1CC2E9B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008" y="1243330"/>
            <a:ext cx="5158662" cy="2901747"/>
          </a:xfrm>
          <a:prstGeom prst="ellipse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E8F7BEA-257F-4AAF-BD9F-FC7BA06767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168093"/>
            <a:ext cx="4867845" cy="27381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29581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75</Words>
  <Application>Microsoft Office PowerPoint</Application>
  <PresentationFormat>Экран (4:3)</PresentationFormat>
  <Paragraphs>18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Lobster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Наталья Калянова</cp:lastModifiedBy>
  <cp:revision>40</cp:revision>
  <dcterms:modified xsi:type="dcterms:W3CDTF">2021-04-04T19:18:59Z</dcterms:modified>
</cp:coreProperties>
</file>