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60" r:id="rId5"/>
    <p:sldId id="261" r:id="rId6"/>
    <p:sldId id="258" r:id="rId7"/>
    <p:sldId id="259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7" r:id="rId29"/>
    <p:sldId id="282" r:id="rId30"/>
    <p:sldId id="283" r:id="rId31"/>
    <p:sldId id="284" r:id="rId32"/>
    <p:sldId id="285" r:id="rId33"/>
    <p:sldId id="286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99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2A120-492C-4BEF-8BCE-E314FDE9EB4A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 descr="7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8458B-A383-4988-B0F2-64C554160B75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 descr="8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Relationship Id="rId4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Relationship Id="rId5" Type="http://schemas.microsoft.com/office/2007/relationships/hdphoto" Target="../media/hdphoto7.wdp"/><Relationship Id="rId4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608549" y="908720"/>
            <a:ext cx="550830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Изготовление 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мышки-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салфетницы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из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фоамирана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11960" y="404664"/>
            <a:ext cx="4572000" cy="61247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Для изготовления мышки-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салфетницы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потребуется: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Фоамиран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серого   и черного цвета.</a:t>
            </a:r>
          </a:p>
          <a:p>
            <a:pPr lvl="0"/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Фоамиран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желтого или оранжевого цвета.</a:t>
            </a:r>
          </a:p>
          <a:p>
            <a:pPr lvl="0"/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Фоамиран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кремового цвета</a:t>
            </a:r>
          </a:p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Зубочистка.</a:t>
            </a:r>
          </a:p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Ножницы простые и фигурные.</a:t>
            </a:r>
          </a:p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Утюг.</a:t>
            </a:r>
          </a:p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Клей Момент</a:t>
            </a:r>
          </a:p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Клеевой пистолет</a:t>
            </a:r>
          </a:p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Шаблоны </a:t>
            </a:r>
          </a:p>
        </p:txBody>
      </p:sp>
      <p:pic>
        <p:nvPicPr>
          <p:cNvPr id="5" name="Рисунок 4" descr="C:\Users\школьник\Desktop\на мастер класс\IMG_20191114_22015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608" y="2348880"/>
            <a:ext cx="4211960" cy="3429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90440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школьник\Desktop\на мастер класс\IMG_20191116_005128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01" t="2963" r="4445" b="5514"/>
          <a:stretch/>
        </p:blipFill>
        <p:spPr bwMode="auto">
          <a:xfrm>
            <a:off x="0" y="0"/>
            <a:ext cx="81724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096561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школьник\Desktop\на мастер класс\IMG_20191114_21542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59437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школьник\Desktop\на мастер класс\IMG_20191114_22102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3" t="6040" b="3356"/>
          <a:stretch/>
        </p:blipFill>
        <p:spPr bwMode="auto">
          <a:xfrm>
            <a:off x="0" y="0"/>
            <a:ext cx="5473407" cy="68355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68144" y="1484784"/>
            <a:ext cx="27363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Зубочисткой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обводим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шаблоны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 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фоамиране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серого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цвета</a:t>
            </a:r>
          </a:p>
        </p:txBody>
      </p:sp>
    </p:spTree>
    <p:extLst>
      <p:ext uri="{BB962C8B-B14F-4D97-AF65-F5344CB8AC3E}">
        <p14:creationId xmlns:p14="http://schemas.microsoft.com/office/powerpoint/2010/main" val="33462853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школьник\Desktop\на мастер класс\Рисунок2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213112" y="30818"/>
            <a:ext cx="3945696" cy="28315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Должно получиться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две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детали туловища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четыре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 два ушка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две лапы.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3452283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При помощи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клея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Момент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Обклеиваем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все детали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двух сторон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774070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школьник\Desktop\на мастер класс\IMG_20191115_15170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1" r="13390" b="32905"/>
          <a:stretch/>
        </p:blipFill>
        <p:spPr bwMode="auto">
          <a:xfrm>
            <a:off x="0" y="0"/>
            <a:ext cx="3419872" cy="32849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школьник\Desktop\на мастер класс\IMG_20191115_15174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7" r="8450" b="7570"/>
          <a:stretch/>
        </p:blipFill>
        <p:spPr bwMode="auto">
          <a:xfrm>
            <a:off x="0" y="3284984"/>
            <a:ext cx="3419872" cy="35730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95936" y="1305342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Обрабатываем ушко.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черного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фоамирана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фигурными ножницами вырезаем полоску шириной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1см.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Длина полоски равна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равна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окружности уха.</a:t>
            </a:r>
          </a:p>
        </p:txBody>
      </p:sp>
    </p:spTree>
    <p:extLst>
      <p:ext uri="{BB962C8B-B14F-4D97-AF65-F5344CB8AC3E}">
        <p14:creationId xmlns:p14="http://schemas.microsoft.com/office/powerpoint/2010/main" val="39510964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школьник\Desktop\на мастер класс\IMG_20191115_15520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17" t="17049"/>
          <a:stretch/>
        </p:blipFill>
        <p:spPr bwMode="auto">
          <a:xfrm>
            <a:off x="0" y="24154"/>
            <a:ext cx="3779912" cy="34048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школьник\Desktop\на мастер класс\IMG_20191115_15471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3779912" cy="346943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3995936" y="1936283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альчиками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растираем полоску и одновременно один срез оттягиваем. Полоска закругляется. </a:t>
            </a:r>
          </a:p>
        </p:txBody>
      </p:sp>
    </p:spTree>
    <p:extLst>
      <p:ext uri="{BB962C8B-B14F-4D97-AF65-F5344CB8AC3E}">
        <p14:creationId xmlns:p14="http://schemas.microsoft.com/office/powerpoint/2010/main" val="26307920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школьник\Desktop\на мастер класс\IMG_20191115_16262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8" b="5771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20544" y="-2162"/>
            <a:ext cx="62281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Тот срез который мы оттягивали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приклеиваем 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 краю детали</a:t>
            </a:r>
          </a:p>
        </p:txBody>
      </p:sp>
    </p:spTree>
    <p:extLst>
      <p:ext uri="{BB962C8B-B14F-4D97-AF65-F5344CB8AC3E}">
        <p14:creationId xmlns:p14="http://schemas.microsoft.com/office/powerpoint/2010/main" val="20960520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школьник\Desktop\на мастер класс\IMG_20191115_16291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5" t="15713" b="13804"/>
          <a:stretch/>
        </p:blipFill>
        <p:spPr bwMode="auto">
          <a:xfrm>
            <a:off x="8638" y="0"/>
            <a:ext cx="9135362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332656"/>
            <a:ext cx="58463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Склеиваем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вырез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треугольника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27002" y="5517232"/>
            <a:ext cx="54297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погрешности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можно закрыть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другой полоской</a:t>
            </a:r>
          </a:p>
        </p:txBody>
      </p:sp>
    </p:spTree>
    <p:extLst>
      <p:ext uri="{BB962C8B-B14F-4D97-AF65-F5344CB8AC3E}">
        <p14:creationId xmlns:p14="http://schemas.microsoft.com/office/powerpoint/2010/main" val="42923102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школьник\Desktop\на мастер класс\IMG_20191115_16485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7" t="11393" r="22531" b="31139"/>
          <a:stretch/>
        </p:blipFill>
        <p:spPr bwMode="auto">
          <a:xfrm>
            <a:off x="0" y="0"/>
            <a:ext cx="5292080" cy="40770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школьник\Desktop\на мастер класс\IMG_20191115_16501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39" t="24050"/>
          <a:stretch/>
        </p:blipFill>
        <p:spPr bwMode="auto">
          <a:xfrm>
            <a:off x="4571999" y="2708920"/>
            <a:ext cx="4570259" cy="417323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52120" y="30948"/>
            <a:ext cx="32758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елаем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носик. Обклеиваем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маленький пенопластовый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шарик черным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фоамираном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22609" y="4792833"/>
            <a:ext cx="294561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Приклеиваем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носик 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место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0197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6c5aa3aacd25a1e0316c78170d844517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07904" y="404664"/>
            <a:ext cx="52109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такое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фоамиран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школьник\Desktop\на мастер класс\Рисунок3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3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594753" y="188640"/>
            <a:ext cx="55423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Отделываем брюшко у мышки</a:t>
            </a:r>
          </a:p>
        </p:txBody>
      </p:sp>
    </p:spTree>
    <p:extLst>
      <p:ext uri="{BB962C8B-B14F-4D97-AF65-F5344CB8AC3E}">
        <p14:creationId xmlns:p14="http://schemas.microsoft.com/office/powerpoint/2010/main" val="14404030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школьник\Desktop\на мастер класс\IMG_20191115_20435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48" y="0"/>
            <a:ext cx="5612559" cy="429309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14718" y="992385"/>
            <a:ext cx="7812360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Растирая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пальцами</a:t>
            </a:r>
          </a:p>
          <a:p>
            <a:pPr algn="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бахрому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мы её маленько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подкручиваем,</a:t>
            </a:r>
          </a:p>
          <a:p>
            <a:pPr algn="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делаем объемной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Можно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прогреть</a:t>
            </a:r>
          </a:p>
          <a:p>
            <a:pPr algn="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утюгом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для скручивания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кончиков.</a:t>
            </a:r>
          </a:p>
          <a:p>
            <a:pPr algn="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Черной акриловой краской немного оттеняем наше белое брюшко и отложим пока в сторонку. </a:t>
            </a: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00939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школьник\Desktop\на мастер класс\Рисунок1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5979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школьник\Desktop\на мастер класс\IMG_20191115_21052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31" t="6837" r="6013" b="-1"/>
          <a:stretch/>
        </p:blipFill>
        <p:spPr bwMode="auto">
          <a:xfrm>
            <a:off x="-53789" y="0"/>
            <a:ext cx="5705909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940152" y="192757"/>
            <a:ext cx="29705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Начинаем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приклеивать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лапок у хвоста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заканчиваем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 носика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55813" y="4365104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Нижнею часть головы, от носика до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шеи,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обклеиваем полоской шириной 0,5 см.</a:t>
            </a:r>
          </a:p>
        </p:txBody>
      </p:sp>
    </p:spTree>
    <p:extLst>
      <p:ext uri="{BB962C8B-B14F-4D97-AF65-F5344CB8AC3E}">
        <p14:creationId xmlns:p14="http://schemas.microsoft.com/office/powerpoint/2010/main" val="40670520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школьник\Desktop\на мастер класс\IMG_20191115_212725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88" t="36962" r="38481" b="39494"/>
          <a:stretch/>
        </p:blipFill>
        <p:spPr bwMode="auto">
          <a:xfrm>
            <a:off x="0" y="0"/>
            <a:ext cx="4248472" cy="3528392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67944" y="404664"/>
            <a:ext cx="48600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Вырезаем глазки.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Делаем реснички. 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приклеиваем на мышку.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школьник\Desktop\на мастер класс\IMG_20191115_220803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304" t="14430" r="25760" b="7341"/>
          <a:stretch/>
        </p:blipFill>
        <p:spPr bwMode="auto">
          <a:xfrm>
            <a:off x="4427984" y="1788640"/>
            <a:ext cx="4716016" cy="5093805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353041" y="4335542"/>
            <a:ext cx="40473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Приклеиваем брюшко</a:t>
            </a:r>
          </a:p>
        </p:txBody>
      </p:sp>
    </p:spTree>
    <p:extLst>
      <p:ext uri="{BB962C8B-B14F-4D97-AF65-F5344CB8AC3E}">
        <p14:creationId xmlns:p14="http://schemas.microsoft.com/office/powerpoint/2010/main" val="19367362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школьник\Desktop\на мастер класс\IMG_20191115_220736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46" t="14178" r="15886" b="11645"/>
          <a:stretch/>
        </p:blipFill>
        <p:spPr bwMode="auto">
          <a:xfrm>
            <a:off x="0" y="5644"/>
            <a:ext cx="5508104" cy="48635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75956" y="4792303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При помощи полоски черного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фоамирана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краски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отделываем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лапки</a:t>
            </a:r>
          </a:p>
        </p:txBody>
      </p:sp>
    </p:spTree>
    <p:extLst>
      <p:ext uri="{BB962C8B-B14F-4D97-AF65-F5344CB8AC3E}">
        <p14:creationId xmlns:p14="http://schemas.microsoft.com/office/powerpoint/2010/main" val="11274516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школьник\Desktop\на мастер класс\Рисунок4.pn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355976" y="396952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Приклеиваем ушки.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Делаем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ротик и усики.</a:t>
            </a:r>
          </a:p>
        </p:txBody>
      </p:sp>
    </p:spTree>
    <p:extLst>
      <p:ext uri="{BB962C8B-B14F-4D97-AF65-F5344CB8AC3E}">
        <p14:creationId xmlns:p14="http://schemas.microsoft.com/office/powerpoint/2010/main" val="15443278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C:\Users\школьник\Desktop\на мастер класс\Рисунок5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0"/>
            <a:ext cx="795637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749461" y="476672"/>
            <a:ext cx="520232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Кружки, дырочки сыра, мы не вырезаем, а делаем надсечки, чтобы сразу обработать срезы кружков. </a:t>
            </a:r>
          </a:p>
        </p:txBody>
      </p:sp>
    </p:spTree>
    <p:extLst>
      <p:ext uri="{BB962C8B-B14F-4D97-AF65-F5344CB8AC3E}">
        <p14:creationId xmlns:p14="http://schemas.microsoft.com/office/powerpoint/2010/main" val="42701015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C:\Users\школьник\Desktop\на мастер класс\IMG_20191116_00422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7" t="15789" r="10088" b="12281"/>
          <a:stretch/>
        </p:blipFill>
        <p:spPr bwMode="auto">
          <a:xfrm>
            <a:off x="-396552" y="1384577"/>
            <a:ext cx="6807442" cy="5620362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44008" y="548680"/>
            <a:ext cx="392184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Собираем детали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салфетницы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вместе.</a:t>
            </a:r>
          </a:p>
        </p:txBody>
      </p:sp>
    </p:spTree>
    <p:extLst>
      <p:ext uri="{BB962C8B-B14F-4D97-AF65-F5344CB8AC3E}">
        <p14:creationId xmlns:p14="http://schemas.microsoft.com/office/powerpoint/2010/main" val="25918402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школьник\Desktop\на мастер класс\IMG_20191116_004630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90" t="9274" r="2318" b="9678"/>
          <a:stretch/>
        </p:blipFill>
        <p:spPr bwMode="auto">
          <a:xfrm>
            <a:off x="20543" y="988745"/>
            <a:ext cx="7524328" cy="5869255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10137" y="188640"/>
            <a:ext cx="564838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Соединяем мышку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«сыр».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Прикладываем лапки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  мышке  и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салфетницы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помечаем места склеивания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Склеиваем. </a:t>
            </a:r>
          </a:p>
        </p:txBody>
      </p:sp>
    </p:spTree>
    <p:extLst>
      <p:ext uri="{BB962C8B-B14F-4D97-AF65-F5344CB8AC3E}">
        <p14:creationId xmlns:p14="http://schemas.microsoft.com/office/powerpoint/2010/main" val="3808077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1844824"/>
            <a:ext cx="69127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Фоамиран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– искусственный материал с эластичной, нежной структурой. Он широко используется в  рукоделии для изготовления различных творческих поделок. Другие названия материала – «резиновая бумага», «искусственная замша». Вы можете также встретить его под названиями: "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Фом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Эва",  "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Фоам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". </a:t>
            </a:r>
          </a:p>
        </p:txBody>
      </p:sp>
    </p:spTree>
    <p:extLst>
      <p:ext uri="{BB962C8B-B14F-4D97-AF65-F5344CB8AC3E}">
        <p14:creationId xmlns:p14="http://schemas.microsoft.com/office/powerpoint/2010/main" val="35912216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школьник\Desktop\на мастер класс\IMG_20191116_005128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01" t="2963" r="4445" b="5514"/>
          <a:stretch/>
        </p:blipFill>
        <p:spPr bwMode="auto">
          <a:xfrm>
            <a:off x="-28092" y="33730"/>
            <a:ext cx="5220072" cy="4569711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школьник\Desktop\на мастер класс\IMG_20191116_005237.jp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5"/>
          <a:stretch/>
        </p:blipFill>
        <p:spPr bwMode="auto">
          <a:xfrm>
            <a:off x="3851920" y="2348881"/>
            <a:ext cx="5292080" cy="450912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943972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71800" y="476672"/>
            <a:ext cx="63722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Год Новый Мышки наступает,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Чудес он много обещает,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Он волшебство с собой приносит,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быть счастливыми нас просит!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Нас мышка всех объединила,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Тепло и радость подарила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стала символом удачи,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Ведь праздник этот много значит!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Он самый добрый, самый, светлый,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Исполнит сотни грёз заветных,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Мир сделает прекрасным, ярким,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Подарит лучшие подарки!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5838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2967335"/>
            <a:ext cx="718978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Спасибо!</a:t>
            </a:r>
            <a:endParaRPr lang="ru-RU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7720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1839917"/>
            <a:ext cx="69127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На самом деле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фоамиран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– вспененная резина.  Тепло пальцев или нагревательного прибора помогают придать пластичной замше новую форму, добавить фактуру. Растягиваясь или сминаясь под воздействием тепла, материал легко "запоминает" новую форму и сохраняет ее надолго. </a:t>
            </a:r>
          </a:p>
        </p:txBody>
      </p:sp>
    </p:spTree>
    <p:extLst>
      <p:ext uri="{BB962C8B-B14F-4D97-AF65-F5344CB8AC3E}">
        <p14:creationId xmlns:p14="http://schemas.microsoft.com/office/powerpoint/2010/main" val="1853683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cs1.livemaster.ru/storage/76/30/b7e94b12fd3dcbae7a89ccbe81au--tsvety-i-floristika-tyulpany-buket-tyulpanov-iz-foamiran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17"/>
          <a:stretch/>
        </p:blipFill>
        <p:spPr bwMode="auto">
          <a:xfrm>
            <a:off x="1321872" y="3625516"/>
            <a:ext cx="4680520" cy="3232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m0-tub-ru.yandex.net/i?id=e72f64f42b0690adc975f08f77516b4e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392" y="817394"/>
            <a:ext cx="3141608" cy="4776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xn--04-kmc.xn--80aafey1amqq.xn--d1acj3b/images/events/cover/c27b2e0e6a21a5439322adb3dc65b7a0_bi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71400"/>
            <a:ext cx="6724650" cy="447675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2086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школьник\Desktop\мои поделки\IMG_20160104_1444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4737298" cy="686331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школьник\Desktop\мои поделки\IMG-20180228-WA002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0" t="16261" r="12891"/>
          <a:stretch/>
        </p:blipFill>
        <p:spPr bwMode="auto">
          <a:xfrm>
            <a:off x="5907213" y="2420888"/>
            <a:ext cx="3236788" cy="443711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школьник\Desktop\мои поделки\IMG-20180227-WA001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3" t="16600" b="8691"/>
          <a:stretch/>
        </p:blipFill>
        <p:spPr bwMode="auto">
          <a:xfrm>
            <a:off x="4139952" y="0"/>
            <a:ext cx="3077833" cy="365394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1698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школьник\Desktop\мои поделки\IMG-20180201-WA0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4110" y="-585994"/>
            <a:ext cx="4647819" cy="619709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школьник\Desktop\мои поделки\IMG-20180129-WA001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6"/>
          <a:stretch/>
        </p:blipFill>
        <p:spPr bwMode="auto">
          <a:xfrm>
            <a:off x="3651759" y="2814918"/>
            <a:ext cx="5500879" cy="404308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4543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im0-tub-ru.yandex.net/i?id=4b9fb7a84b10a3458c43749608100971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050" y="3140968"/>
            <a:ext cx="4631950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cache3.youla.io/files/images/780_780/58/98/5898ca1296ad847b49e2a8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7066"/>
            <a:ext cx="4638128" cy="4638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im0-tub-ru.yandex.net/i?id=a165fbb3c1aa8ea63daa3950cb36c79e-l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6469106" cy="368671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2759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m0-tub-ru.yandex.net/i?id=ede0d152c6b9c719e483afc0fe91550b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354" y="0"/>
            <a:ext cx="5353454" cy="6865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7763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381</Words>
  <Application>Microsoft Office PowerPoint</Application>
  <PresentationFormat>Экран (4:3)</PresentationFormat>
  <Paragraphs>78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Тема Office</vt:lpstr>
      <vt:lpstr>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Логотип</dc:title>
  <dc:creator>Admin</dc:creator>
  <cp:lastModifiedBy>школьник</cp:lastModifiedBy>
  <cp:revision>20</cp:revision>
  <dcterms:created xsi:type="dcterms:W3CDTF">2011-12-13T19:04:59Z</dcterms:created>
  <dcterms:modified xsi:type="dcterms:W3CDTF">2019-12-17T14:35:43Z</dcterms:modified>
</cp:coreProperties>
</file>