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61" r:id="rId4"/>
    <p:sldId id="269" r:id="rId5"/>
    <p:sldId id="268" r:id="rId6"/>
    <p:sldId id="267" r:id="rId7"/>
    <p:sldId id="266" r:id="rId8"/>
    <p:sldId id="265" r:id="rId9"/>
    <p:sldId id="264" r:id="rId10"/>
    <p:sldId id="263" r:id="rId11"/>
    <p:sldId id="262" r:id="rId12"/>
    <p:sldId id="273" r:id="rId13"/>
    <p:sldId id="272" r:id="rId14"/>
    <p:sldId id="271" r:id="rId15"/>
    <p:sldId id="274" r:id="rId16"/>
    <p:sldId id="275" r:id="rId17"/>
    <p:sldId id="277" r:id="rId18"/>
    <p:sldId id="276" r:id="rId19"/>
    <p:sldId id="278" r:id="rId20"/>
    <p:sldId id="280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7" r:id="rId2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1734" y="-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650"/>
            <a:ext cx="9144000" cy="516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789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20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31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5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55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966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474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32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482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19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A1C52-8442-44B3-A4C5-DC6F6DC5E43F}" type="datetimeFigureOut">
              <a:rPr lang="ru-RU" smtClean="0"/>
              <a:t>12.03.2025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0B22D-9522-4F47-ACF0-E611DC02B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796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B41ABA4E-CD72-497B-97AA-7213B3980F60}" type="datetimeFigureOut">
              <a:rPr lang="en-US" smtClean="0"/>
              <a:pPr eaLnBrk="1" latinLnBrk="0" hangingPunct="1"/>
              <a:t>3/12/2025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57653-3E58-4892-A7ED-712530ACC68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4">
              <a:alphaModFix amt="19000"/>
            </a:blip>
            <a:srcRect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76505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83518"/>
            <a:ext cx="6336704" cy="1368151"/>
          </a:xfrm>
          <a:ln>
            <a:noFill/>
          </a:ln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адание № 14 ОГЭ, география   </a:t>
            </a:r>
            <a:endParaRPr lang="ru-RU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7544" y="2283718"/>
            <a:ext cx="8352928" cy="25922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Знать и понимать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природные 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антропогенные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причины возникновения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геоэкологических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проблем, меры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сохранению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природы 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защите людей от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стихийных природных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техногенных явлений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 умение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оценивать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 взаимодействия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человека 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компонентов природы в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разных географических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условиях с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точки зрения концепции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устойчивого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развития. </a:t>
            </a:r>
          </a:p>
          <a:p>
            <a:pPr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Максимальный балл – 1, уровень – базовый. Время выполнения -  4 минуты.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25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землетрясениях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915566"/>
            <a:ext cx="3600400" cy="295232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безопасности людей в сейсмоопасных районах применяется особая технология строительства. В каких </a:t>
            </a:r>
            <a:r>
              <a:rPr lang="ru-RU" sz="16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регионах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необходимо вести сейсмостойкое строительство?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Тульская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Смоленская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Ленинградская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Камчатский край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Сахалинская область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3795886"/>
            <a:ext cx="7596336" cy="122413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тектонической карте видно, что Камчатский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край и Сахалинская область находятся в зоне стыка (взаимодействия) двух литосферных плит, следовательно в этих регионах необходимо вести сейсмостойкое строительство. </a:t>
            </a:r>
            <a:r>
              <a:rPr lang="ru-RU" sz="14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45.</a:t>
            </a:r>
          </a:p>
        </p:txBody>
      </p:sp>
      <p:pic>
        <p:nvPicPr>
          <p:cNvPr id="8194" name="Picture 2" descr="C:\Users\Пользователь\Desktop\14\img-lO9Lv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915565"/>
            <a:ext cx="4699248" cy="3037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987824" y="2211710"/>
            <a:ext cx="5472608" cy="115212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987824" y="2715766"/>
            <a:ext cx="5256584" cy="86409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6948264" y="3980078"/>
            <a:ext cx="1867583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использовать и карту в атласе 8-го класса «Опасные природные явления».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89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5979"/>
            <a:ext cx="5832648" cy="85360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Извержение вулкана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084168" y="411510"/>
            <a:ext cx="2664296" cy="43924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Вул­ка­ны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на­хо­дят­ся в сей­сми­че­ских по­я­сах Земли на гра­ни­цах ли­то­сфер­ных плит - Италия, Филиппины, Исландия, Мексика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–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вулканизм: (Камчатка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Курильские острова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—Дальний Восток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Пользователь\Desktop\14\izverzhenie-vulkana-Vilyarrika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7574"/>
            <a:ext cx="5472608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75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вулканах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771550"/>
            <a:ext cx="3096344" cy="338437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многих стран актуальными являются наблюдение за вулканической активностью и работа служб по оповещению населения о предстоящих извержениях вулканов. Для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стран актуально постоянное наблюдение за вулканической активностью?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Финляндия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Исландия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Египет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Индонезия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Австралия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227934"/>
            <a:ext cx="8352928" cy="64807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тектонической карте в атласе 7-го класса видим, что Исландия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Индонезия расположены в пределах контакта литосферных плит. Здесь наиболее актуально постоянное наблюдение за вулканической активностью. Ответ: 24.</a:t>
            </a:r>
          </a:p>
        </p:txBody>
      </p:sp>
      <p:pic>
        <p:nvPicPr>
          <p:cNvPr id="10242" name="Picture 2" descr="C:\Users\Пользователь\Desktop\14\წიაღისეულ უკრაინულ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00560"/>
            <a:ext cx="4680520" cy="3355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555776" y="1275606"/>
            <a:ext cx="2880320" cy="201622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555776" y="2478243"/>
            <a:ext cx="4680520" cy="124563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278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979"/>
            <a:ext cx="5112568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Цунами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652120" y="411510"/>
            <a:ext cx="3168352" cy="4320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угро­зой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цу­на­ми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на­хо­дят­ся ти­хо­оке­ан­ские по­бе­ре­жье Евра­зии и ост­ро­ва Ти­хо­го оке­а­на         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вб­ли­зи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во­сточ­ных гра­ниц ма­те­ри­ка (Япония), 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Кам­чат­ка,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Ку­риль­ские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ост­ро­ва, Приморский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край, Сахалинская область.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Пользователь\Desktop\14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3598"/>
            <a:ext cx="5112568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51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цунами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771550"/>
            <a:ext cx="3816424" cy="32403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сейсмичностью и подводным вулканизмом тесно связана опасность возникновения огромных морских волн — цунами, под угрозой которых находятся территории прибрежных городов и населённых пунктов. В каких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странах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перечисленных необходима работа специальных служб по предупреждению населения о приближении цунами?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Швеция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Япония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Болгария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Туркмения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Филиппины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19" y="4083918"/>
            <a:ext cx="8641977" cy="914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угрозой цунами находятся тихоокеанские побережье Евразии и острова Тихого океана вблизи восточных границ материка.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Используя тектоническую карту мира (атлас 7го класса), мы видим, что в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этой части Евразии располагаются Япония и Филиппины. </a:t>
            </a:r>
            <a:r>
              <a:rPr lang="ru-RU" sz="1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25.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71550"/>
            <a:ext cx="4681537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483768" y="1563638"/>
            <a:ext cx="5400600" cy="172819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2771800" y="2067694"/>
            <a:ext cx="5112568" cy="1800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521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834880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Тропические циклоны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08104" y="411510"/>
            <a:ext cx="3384376" cy="42484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Тро­пи­че­ские цик­ло­ны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об­ла­да­ют огром­ной энер­ги­ей и спо­соб­ны вы­звать ка­та­стро­фи­че­ские раз­ру­ше­ния. При Все­мир­ной ме­тео­ро­ло­ги­че­ской ор­га­ни­за­ции со­зда­на спе­ци­аль­ная служ­ба для свое­вре­мен­но­го ин­фор­ми­ро­ва­ния жи­те­лей стран, ко­то­рым могут угро­жать тро­пи­че­ские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цик­ло­ны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Тро­пи­че­ские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цик­ло­ны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более всего опас­ны для стран, рас­по­ло­жен­ных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тро­пи­че­ских ши­ро­тах: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 се­вер­ным и южным тро­пи­ка­ми, восток Евразии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(Япония, Бангладеш, Таиланд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14\0cfc26e88f159f33f6b4dad720ca81b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34235"/>
            <a:ext cx="4896544" cy="35537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062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14\pol_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782277"/>
            <a:ext cx="424815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тропических циклонах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771550"/>
            <a:ext cx="3456384" cy="39604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Тропические циклоны обладают огромной энергией и способны вызвать катастрофические разрушения. При Всемирной метеорологической организации создана специальная служба для своевременного информирования жителей стран, которым могут угрожать тропические циклоны. Для жителей,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перечисленных стран такие предупреждения особо необходимы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Япония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Нигер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Таиланд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Испания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Канада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694122"/>
            <a:ext cx="5904656" cy="11818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Тропические циклоны более всего угрожают тем странам, которые имеют обширные восточные морские побережья. Наиболее мощные циклоны приходят с Тихого океана на восток Евразии. Исходя из всего вышесказанного такие предупреждения больше всего необходимы для Японии и Таиланда. </a:t>
            </a:r>
            <a:r>
              <a:rPr lang="ru-RU" sz="14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13.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267744" y="1419622"/>
            <a:ext cx="4968552" cy="22745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411760" y="1779662"/>
            <a:ext cx="4536504" cy="230425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4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339501"/>
            <a:ext cx="3898776" cy="158417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Таяние ледников – повышение уровня Мирового океана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16016" y="2067694"/>
            <a:ext cx="4176464" cy="2880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Из-за таяния 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ледников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более всего по­стра­да­ют го­ро­да на 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по­бе­ре­жье оке­а­на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(например, Санкт-Петербург,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Калининград, Архангельск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Пользователь\Desktop\14\ле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8907"/>
            <a:ext cx="4267200" cy="240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14\6abc7d2d4f3d523ce1475dab330af6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86485"/>
            <a:ext cx="4267200" cy="226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1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05979"/>
            <a:ext cx="8579296" cy="637579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повышении уровня Мирового океана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7789" y="699542"/>
            <a:ext cx="3022083" cy="302433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Одним из возможных последствий глобальных изменений климата учёные считают повышение уровня Мирового океана.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два города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могут в наибольшей степени пострадать в случае такого развития событий? 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Астрахань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Санкт-Петербург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Архангельск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Новосибирск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Челябинск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3795886"/>
            <a:ext cx="8208912" cy="103326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Таяние покровных ледников приведёт к повышению уровня вод Мирового океана,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следовательно,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наибольшей степени пострадают те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города,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которые находятся в прибрежной зоне. Санкт-Петербург находится на берегу Балтийского моря Атлантического океана, Архангельск на берегу Белого моря Северного Ледовитого океана. </a:t>
            </a:r>
            <a:r>
              <a:rPr lang="ru-RU" sz="14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23.</a:t>
            </a:r>
          </a:p>
        </p:txBody>
      </p:sp>
      <p:pic>
        <p:nvPicPr>
          <p:cNvPr id="5122" name="Picture 2" descr="C:\Users\Пользователь\Desktop\14\Physical_Map_of_Russia -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99542"/>
            <a:ext cx="4077650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843808" y="1563638"/>
            <a:ext cx="2376264" cy="136815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2555776" y="1707654"/>
            <a:ext cx="3024336" cy="151216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241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4824536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Наводнения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508104" y="411510"/>
            <a:ext cx="3384376" cy="424847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Весенние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половодья характерны для рек Европейской части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России.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в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лет­нее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время раз­ли­ва­ет­ся Амур, во время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lvl="0"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мус­сон­ных до­ждей.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часто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наводнения происходят на юге Приморского края, в бассейне Средней и Верхней Оки, Верхнего Дона, на реках бассейна Кубани и Терека, в бассейне Тобола, на притоках Среднего Енисея и Средней Лены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ользователь\Desktop\14\268289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00158"/>
            <a:ext cx="4824536" cy="324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70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81595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 14.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Геоэкологические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проблемы.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890414"/>
            <a:ext cx="8064896" cy="110527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Особенность: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Это задание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множественного выбора.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Формулировка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каких двух из перечисленных регионов, значит в ответе два элемента. Находим все регионы на карте, а потом думаем, может ли там быть данное явление?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139702"/>
            <a:ext cx="8064896" cy="17281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задание, в котором обязательно используются карты атласа. Если речь идет о явлениях, наблюдающихся в регионах России – административная карта и карты: физическая (нахождение гор, морей, вулканов), тектоническая (определение сейсмоопасных районов), почвенная (многолетняя мерзлота); 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в задании указаны страны мира, значит, используем мировые карты из атласа 7-го класса.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011910"/>
            <a:ext cx="8064896" cy="648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Также следует повторить причины возникновения таких природных явлений, как пыльные бури, суховеи, засухи, сели, землетрясения, вулканизм, лавины.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71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наводнениях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915566"/>
            <a:ext cx="3240360" cy="2880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Наводнения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стихийные бедствия, от них страдают люди, живущие на берегах рек. На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</a:t>
            </a:r>
            <a:r>
              <a:rPr lang="ru-RU" sz="1400" b="1" i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 наводнения наиболее часто происходят в летнее время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Волга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Терек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Дон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Лена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Амур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867894"/>
            <a:ext cx="3456384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летнее время разливается Амур, во время муссонных дождей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Летом часто из берегов выходит Терек, во время таяния ледника. Ответ: 25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96136" y="915566"/>
            <a:ext cx="3024336" cy="28803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Половодья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обычно сопровождаются выходом вод из меженного русла и затоплением поймы. От этого страдают люди, живущие вблизи русла рек. На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рек половодья наблюдаются весной?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Анадырь 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Нева 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Дон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Вилюй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Амур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36096" y="3903112"/>
            <a:ext cx="3384376" cy="10449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Весенние половодья характерны для рек Европейской части России: Нева, Дон. </a:t>
            </a:r>
          </a:p>
          <a:p>
            <a:pPr algn="ctr"/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23</a:t>
            </a:r>
          </a:p>
        </p:txBody>
      </p:sp>
      <p:sp>
        <p:nvSpPr>
          <p:cNvPr id="7" name="Овал 6"/>
          <p:cNvSpPr/>
          <p:nvPr/>
        </p:nvSpPr>
        <p:spPr>
          <a:xfrm>
            <a:off x="3635896" y="1707654"/>
            <a:ext cx="2088232" cy="252028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Атлас 8-го класса, карта «Водные ресурсы»: «Ледостав и ледоход на реках», «Режим стока рек».</a:t>
            </a:r>
            <a:endParaRPr lang="ru-RU" sz="1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583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05979"/>
            <a:ext cx="4267200" cy="78159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ыльные бури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60032" y="411510"/>
            <a:ext cx="3888432" cy="439248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Такие неблагоприятные климатические явления, как засухи, суховеи и пыльные бури возникают в тех природных зонах, где испытывается недостаток влаги. К таким природным зонам мы можем отнести: степи, полупустыни и пустыни.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Волгоградская, Астраханская, Оренбургская  области, Ставропольский край, Республика Калмыкия.</a:t>
            </a:r>
            <a:endParaRPr lang="ru-RU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14\ed8f1e37-06c1-4f2c-b1b3-7def765b875e-arizona-storms004-copy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93884"/>
            <a:ext cx="42672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768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пыльных бурях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843558"/>
            <a:ext cx="4248472" cy="40324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Ветровая эрозия почв часто проявляется в виде пыльных бурь. Ветер уносит с полей наиболее плодородный верхний слой почв, при этом происходит уничтожение посевов сельскохозяйственных культур. Разрушительное действие ветровой эрозии огромно. На территории, </a:t>
            </a:r>
            <a:r>
              <a:rPr lang="ru-RU" sz="16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областей России наиболее важно проводить мероприятия, предохраняющие почвы от ветровой эрозии? 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Оренбургская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Архангельская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Саратовская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Смоленская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Ивановская область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60032" y="3291830"/>
            <a:ext cx="3816424" cy="13681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Оренбургская и Саратовская области расположены в степной зоне. Именно здесь важно проводить мероприятия, предохраняющие почвы от ветровой эрозии. </a:t>
            </a:r>
            <a:r>
              <a:rPr lang="ru-RU" sz="1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13.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60032" y="843558"/>
            <a:ext cx="3816424" cy="129614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Помним о том, что ветровая эрозия наблюдается в засушливых районах страны, в природных зонах степей, пустынь и полупустынь, которые находятся на юге.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16016" y="2201200"/>
            <a:ext cx="4104456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«Растительность», приложения к карте «Опасные природные явления» (о засухах)</a:t>
            </a:r>
            <a:endParaRPr lang="ru-RU" sz="12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9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05979"/>
            <a:ext cx="3528392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Суховеи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436096" y="915566"/>
            <a:ext cx="3312368" cy="38164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Карта в атласе 8-го класса «Опасные природные явления», приложение к ней – «Среднее многолетнее число дней с суховеями (на европейской территории России)».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14\8402ce28ab7dda5ce9be6440845ef4560f76904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9582"/>
            <a:ext cx="4608512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74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414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суховеях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915566"/>
            <a:ext cx="4320480" cy="39604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Урожайность сельскохозяйственных культур во многом зависит от количества выпадающих атмосферных осадков, влияющих на увлажнение почвы. В </a:t>
            </a:r>
            <a:r>
              <a:rPr lang="ru-RU" sz="16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перечисленных регионов России важно применять меры, позволяющие сохранить влагу в почве? Запишите в таблицу цифры, под которыми указаны выбранные регионы.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Архангельская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Ставропольский край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Оренбургская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Кировская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Смоленская область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1419622"/>
            <a:ext cx="3888432" cy="25922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Применять меры по сохранению влаги в почве нужно в тех регионах, где недостаточное увлажнение и часто бывают засухи. В связи с этим нужно рассматривать субъекты на юге нашей страны. К таким регионам будут относиться Ставропольский край и Оренбургская область. 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1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23.</a:t>
            </a:r>
          </a:p>
        </p:txBody>
      </p:sp>
    </p:spTree>
    <p:extLst>
      <p:ext uri="{BB962C8B-B14F-4D97-AF65-F5344CB8AC3E}">
        <p14:creationId xmlns:p14="http://schemas.microsoft.com/office/powerpoint/2010/main" val="34913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36096" y="205979"/>
            <a:ext cx="3250704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Засуха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14\7227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19175"/>
            <a:ext cx="4267200" cy="3105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364088" y="1019175"/>
            <a:ext cx="3312368" cy="31051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Приложение к карте атласа 8-го класса «Опасные природные явления» – «Повторяемость засух (на европейской территории России)».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78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09587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засухах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843558"/>
            <a:ext cx="4032448" cy="396044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Урожайность сельскохозяйственных культур во многом зависит от количества выпадающих атмосферных осадков, влияющих на увлажнение почвы. В </a:t>
            </a:r>
            <a:r>
              <a:rPr lang="ru-RU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регионах России наиболее важно применять меры, позволяющие сохранять влагу в почве? 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Архангельская область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Ставропольский край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Псковская область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Пермский край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Волгоградская область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8024" y="2715766"/>
            <a:ext cx="3816424" cy="20162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Ставропольский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край находится в пределах зоны степей, Волгоградская область в пределах природных зон сухих степей, полупустынь. Следовательно, в этих регионах очень важно применять меры позволяющие сохранять влагу в почве. </a:t>
            </a:r>
            <a:r>
              <a:rPr lang="ru-RU" sz="16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25</a:t>
            </a:r>
            <a:r>
              <a:rPr lang="ru-RU" sz="1600" b="1" u="sng" dirty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915566"/>
            <a:ext cx="3816424" cy="158417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природным зонам, где испытывается недостаток влаги мы можем отнести: степи, полупустыни и пустыни.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9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05979"/>
            <a:ext cx="3466728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Каскад ГЭС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868144" y="915566"/>
            <a:ext cx="2808312" cy="37444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Каскад ГЭС — это группа гидроэлектрических станций, расположенных последовательно по течению водного потока и связанных между собой общностью водохозяйственного режима. </a:t>
            </a:r>
          </a:p>
        </p:txBody>
      </p:sp>
      <p:pic>
        <p:nvPicPr>
          <p:cNvPr id="1027" name="Picture 3" descr="C:\Users\Пользователь\Desktop\d9e970bd-1157-4017-8d92-015d36a22e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38" y="1203598"/>
            <a:ext cx="5644716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03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8159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каскаде ГЭС на реках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915566"/>
            <a:ext cx="3744416" cy="38884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Каскад ГЭС — это группа гидроэлектрических станций, расположенных последовательно по течению водного потока и связанных между собой общностью водохозяйственного режима. На </a:t>
            </a:r>
            <a:r>
              <a:rPr lang="ru-RU" sz="16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реках каскад ГЭС объединяет наибольшее число электростанций? 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Мезень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Кама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Северная Двина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Колыма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Енисей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6113" y="1635646"/>
            <a:ext cx="4248472" cy="2664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Каскад ГЭС объединяет наибольшее число электростанций на Каме и Енисее. </a:t>
            </a:r>
            <a:r>
              <a:rPr lang="ru-RU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25.</a:t>
            </a:r>
          </a:p>
        </p:txBody>
      </p:sp>
    </p:spTree>
    <p:extLst>
      <p:ext uri="{BB962C8B-B14F-4D97-AF65-F5344CB8AC3E}">
        <p14:creationId xmlns:p14="http://schemas.microsoft.com/office/powerpoint/2010/main" val="28026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05979"/>
            <a:ext cx="4042792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Снежные лавины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88024" y="915566"/>
            <a:ext cx="4104456" cy="37444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Опасности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схода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снежных лавин подвержены почти все горные области России: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Урал, Алтай, горы Северо-востока Сибири, Прибайкалье, Забайкалье, Дальний Восток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Наиболее лавиноопасный район —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Кавказ (Краснодарский край, Республики Северная Осетия — Алания и Кабардино-Балкария)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А также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Камчатский край,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поскольку здесь выпадает очень много снега (морской климат, в отличие от Приморья с муссонным климатом). Сход снежных лавин возможен даже в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Хибинах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(Мурманская область).</a:t>
            </a:r>
          </a:p>
        </p:txBody>
      </p:sp>
      <p:pic>
        <p:nvPicPr>
          <p:cNvPr id="1026" name="Picture 2" descr="C:\Users\Пользователь\Desktop\14\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32076"/>
            <a:ext cx="4392488" cy="4127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83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7579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снежных лавинах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843558"/>
            <a:ext cx="3960440" cy="381642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Снежные лавины — одно из наиболее опасных природных явлений. При составлении прогнозов чрезвычайных ситуаций МЧС России оценивает опасность, которую представляет для отдельных регионов сход лавин. Для жителей, </a:t>
            </a:r>
            <a:r>
              <a:rPr lang="ru-RU" sz="16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каких двух регионов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России такие прогнозы необходимы?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Краснодарский край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Республика Алтай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Воронежская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Кировская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Республика Коми</a:t>
            </a:r>
          </a:p>
        </p:txBody>
      </p:sp>
      <p:sp>
        <p:nvSpPr>
          <p:cNvPr id="4" name="Овал 3"/>
          <p:cNvSpPr/>
          <p:nvPr/>
        </p:nvSpPr>
        <p:spPr>
          <a:xfrm>
            <a:off x="3491880" y="4184880"/>
            <a:ext cx="5472608" cy="9144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Снежные лавины возникают </a:t>
            </a:r>
            <a:r>
              <a:rPr lang="ru-RU" sz="1400" b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горах.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 Алтай — Алтайские горы, Краснодарский край — Кавказские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горы.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12.</a:t>
            </a:r>
            <a:endParaRPr lang="ru-RU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259" y="997624"/>
            <a:ext cx="4354182" cy="295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3203848" y="2859782"/>
            <a:ext cx="1296144" cy="576064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059832" y="3435846"/>
            <a:ext cx="3168352" cy="18002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3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205979"/>
            <a:ext cx="3322712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652120" y="915566"/>
            <a:ext cx="3096344" cy="381642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— грязевой или грязекаменный поток, отличающийся разрушительной силой, внезапностью возникновения. </a:t>
            </a:r>
          </a:p>
          <a:p>
            <a:pPr algn="ctr"/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воз­ни­ка­ют в 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гор­ных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рай­о­нах (Ка­бар­ди­но-Бал­кар­ская рес­пуб­ли­ка. Дагестан, Северная Осетия, Карачаево-Черкессия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3074" name="Picture 2" descr="C:\Users\Пользователь\Desktop\14\1555906549_b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5566"/>
            <a:ext cx="5256584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07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51520" y="411510"/>
            <a:ext cx="3456384" cy="266429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 — грязевой или грязекаменный поток, отличающийся разрушительной силой, внезапностью возникновения. В каких </a:t>
            </a:r>
            <a:r>
              <a:rPr lang="ru-RU" sz="14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регионах России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перечисленных возникновение селей наиболее вероятно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Кабардино-Балкарская Республика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Смоленская область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Республика Дагестан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Республика Калмыкия</a:t>
            </a:r>
          </a:p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Калининградская область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05979"/>
            <a:ext cx="4978896" cy="70958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селях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24260"/>
            <a:ext cx="5151485" cy="3494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>
            <a:off x="2987824" y="2067694"/>
            <a:ext cx="1080120" cy="100811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555776" y="2427734"/>
            <a:ext cx="1512168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251520" y="3075806"/>
            <a:ext cx="4176464" cy="19442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 — грязевой или грязекаменный поток, может возникать только в тех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местах, где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высокие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горы.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Дагестан и Кабардино-Балкарская Республика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находятся в пределах Кавказских гор.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13.</a:t>
            </a:r>
          </a:p>
        </p:txBody>
      </p:sp>
    </p:spTree>
    <p:extLst>
      <p:ext uri="{BB962C8B-B14F-4D97-AF65-F5344CB8AC3E}">
        <p14:creationId xmlns:p14="http://schemas.microsoft.com/office/powerpoint/2010/main" val="353997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374" y="205978"/>
            <a:ext cx="4680520" cy="997619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Многолетняя мерзлота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48064" y="411510"/>
            <a:ext cx="3600400" cy="453650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Мно­го­лет­няя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мерз­ло­та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ока­зы­ва­ет вли­я­ние на хо­зяй­ствен­ную де­я­тель­ность че­ло­ве­ка: до­бы­чу по­лез­ных ис­ко­па­е­мых, стро­и­тель­ство дорог и зда­ний. </a:t>
            </a:r>
          </a:p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рай­о­нах рас­про­стра­не­ния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мно­го­лет­немёрзлых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грун­тов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того, чтобы обес­пе­чить устой­чи­вость со­ору­же­ний и предот­вра­тить их раз­ру­ше­ние, дома стро­ят на глу­бо­ко вби­тых сваях.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Мно­го­лет­няя мерз­ло­та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ха­рак­тер­на для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Си­би­ри и Даль­не­го Во­сто­ка +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Монголия.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5122" name="Picture 2" descr="C:\Users\Пользователь\Desktop\14\270919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74" y="1255774"/>
            <a:ext cx="4680520" cy="364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41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78159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Выполним задание о многолетней мерзлоте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Пользователь\Desktop\14\d654d83f270b87cf07577eb78fd9cc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15566"/>
            <a:ext cx="4140944" cy="296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0729" y="915566"/>
            <a:ext cx="4176464" cy="29670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Многолетняя мерзлота оказывает влияние на хозяйственную деятельность человека: добычу полезных ископаемых, строительство дорог и зданий. В каких </a:t>
            </a:r>
            <a:r>
              <a:rPr lang="ru-RU" sz="1600" b="1" i="1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двух регионах России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необходимо учитывать последствия оттаивания многолетней мерзлоты?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1) Ямало-Ненецкий автономный округ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Самарская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3) Красноярский край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4) Ростовская область</a:t>
            </a:r>
          </a:p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5) Чувашская Республика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3991807"/>
            <a:ext cx="8461424" cy="9562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почвенной карте России проведена граница многолетней мерзлоты. Большая 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часть Ямало-Ненецкого АО и Красноярского края находится в пределах распространения сплошной вечной мерзлоты, следовательно там необходимо учитывать последствия оттаивания многолетней мерзлоты.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Ответ: 13.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635896" y="2067694"/>
            <a:ext cx="2736304" cy="7920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3419872" y="2399096"/>
            <a:ext cx="3168352" cy="89273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7138466" y="2968226"/>
            <a:ext cx="1735225" cy="10235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использовать и карту в атласе 8-го класса «Многолетняя мерзлота», с.17.</a:t>
            </a:r>
            <a:endParaRPr lang="ru-RU" sz="12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15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205979"/>
            <a:ext cx="3610744" cy="8572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Землетрясения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64088" y="915566"/>
            <a:ext cx="3456384" cy="38884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Землетрясения и необходимость строительства </a:t>
            </a:r>
            <a:r>
              <a:rPr lang="ru-RU" sz="16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сейсмоустойчивых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зданий (</a:t>
            </a:r>
            <a:r>
              <a:rPr lang="ru-RU" sz="16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снова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регионы с горным рельефом, области кайнозойской складчатости, или территории на контакте литосферных плит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Зем­ле­тря­се­ния</a:t>
            </a:r>
            <a:r>
              <a:rPr lang="ru-RU" sz="1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про­ис­хо­дят в сей­сми­че­ских по­я­сах на гра­ни­цах ли­то­сфер­ных плит - Индонезия, Мексика, Чили, Турция, Исландия, Новая Зеландия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России –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горные районы, Камчатка, Курильские острова, остров Сахалин.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7170" name="Picture 2" descr="C:\Users\Пользователь\Desktop\14\CqqgbyCWEAAfeI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79" y="915566"/>
            <a:ext cx="4896544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76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</TotalTime>
  <Words>1843</Words>
  <Application>Microsoft Office PowerPoint</Application>
  <PresentationFormat>Экран (16:9)</PresentationFormat>
  <Paragraphs>173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Задание № 14 ОГЭ, география   </vt:lpstr>
      <vt:lpstr>Задание № 14. Геоэкологические проблемы.</vt:lpstr>
      <vt:lpstr>Снежные лавины</vt:lpstr>
      <vt:lpstr>Выполним задание о снежных лавинах</vt:lpstr>
      <vt:lpstr>Сели</vt:lpstr>
      <vt:lpstr>Выполним задание о селях</vt:lpstr>
      <vt:lpstr>Многолетняя мерзлота</vt:lpstr>
      <vt:lpstr>Выполним задание о многолетней мерзлоте</vt:lpstr>
      <vt:lpstr>Землетрясения</vt:lpstr>
      <vt:lpstr>Выполним задание о землетрясениях</vt:lpstr>
      <vt:lpstr>Извержение вулкана</vt:lpstr>
      <vt:lpstr>Выполним задание о вулканах</vt:lpstr>
      <vt:lpstr>Цунами</vt:lpstr>
      <vt:lpstr>Выполним задание о цунами</vt:lpstr>
      <vt:lpstr>Тропические циклоны</vt:lpstr>
      <vt:lpstr>Выполним задание о тропических циклонах</vt:lpstr>
      <vt:lpstr>Таяние ледников – повышение уровня Мирового океана</vt:lpstr>
      <vt:lpstr>Выполним задание о повышении уровня Мирового океана</vt:lpstr>
      <vt:lpstr>Наводнения</vt:lpstr>
      <vt:lpstr>Выполним задание о наводнениях</vt:lpstr>
      <vt:lpstr>Пыльные бури</vt:lpstr>
      <vt:lpstr>Выполним задание о пыльных бурях</vt:lpstr>
      <vt:lpstr>Суховеи</vt:lpstr>
      <vt:lpstr>Выполним задание о суховеях</vt:lpstr>
      <vt:lpstr>Засуха</vt:lpstr>
      <vt:lpstr>Выполним задание о засухах</vt:lpstr>
      <vt:lpstr>Каскад ГЭС</vt:lpstr>
      <vt:lpstr>Выполним задание о каскаде ГЭС на реках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Пользователь Windows</cp:lastModifiedBy>
  <cp:revision>63</cp:revision>
  <dcterms:created xsi:type="dcterms:W3CDTF">2018-03-28T15:44:51Z</dcterms:created>
  <dcterms:modified xsi:type="dcterms:W3CDTF">2025-03-12T14:53:32Z</dcterms:modified>
</cp:coreProperties>
</file>