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61" r:id="rId5"/>
    <p:sldId id="263" r:id="rId6"/>
    <p:sldId id="283" r:id="rId7"/>
    <p:sldId id="284" r:id="rId8"/>
    <p:sldId id="264" r:id="rId9"/>
    <p:sldId id="266" r:id="rId10"/>
    <p:sldId id="267" r:id="rId11"/>
    <p:sldId id="265" r:id="rId12"/>
    <p:sldId id="270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</p:sldIdLst>
  <p:sldSz cx="10080625" cy="7559675"/>
  <p:notesSz cx="7559675" cy="10691813"/>
  <p:defaultTextStyle>
    <a:defPPr>
      <a:defRPr lang="en-GB"/>
    </a:defPPr>
    <a:lvl1pPr algn="l" defTabSz="719138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Arial" charset="0"/>
        <a:ea typeface="+mn-ea"/>
        <a:cs typeface="+mn-cs"/>
      </a:defRPr>
    </a:lvl1pPr>
    <a:lvl2pPr marL="742950" indent="-285750" algn="l" defTabSz="719138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Arial" charset="0"/>
        <a:ea typeface="+mn-ea"/>
        <a:cs typeface="+mn-cs"/>
      </a:defRPr>
    </a:lvl2pPr>
    <a:lvl3pPr marL="1143000" indent="-228600" algn="l" defTabSz="719138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Arial" charset="0"/>
        <a:ea typeface="+mn-ea"/>
        <a:cs typeface="+mn-cs"/>
      </a:defRPr>
    </a:lvl3pPr>
    <a:lvl4pPr marL="1600200" indent="-228600" algn="l" defTabSz="719138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Arial" charset="0"/>
        <a:ea typeface="+mn-ea"/>
        <a:cs typeface="+mn-cs"/>
      </a:defRPr>
    </a:lvl4pPr>
    <a:lvl5pPr marL="2057400" indent="-228600" algn="l" defTabSz="719138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212" y="7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2362" cy="36988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1169988" y="5086350"/>
            <a:ext cx="5224462" cy="41052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354965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19138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719138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719138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719138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719138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59650" y="117475"/>
            <a:ext cx="2205038" cy="6867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41363" y="117475"/>
            <a:ext cx="6465887" cy="6867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1363" y="117475"/>
            <a:ext cx="8605837" cy="1260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89025" y="2224088"/>
            <a:ext cx="4160838" cy="47609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02263" y="2224088"/>
            <a:ext cx="4162425" cy="47609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41363" y="117475"/>
            <a:ext cx="8605837" cy="12604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89025" y="2224088"/>
            <a:ext cx="8475663" cy="476091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937500" y="6251575"/>
            <a:ext cx="1968500" cy="10572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 defTabSz="71913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 b="1" i="1">
          <a:solidFill>
            <a:srgbClr val="E6E6E6"/>
          </a:solidFill>
          <a:latin typeface="+mj-lt"/>
          <a:ea typeface="+mj-ea"/>
          <a:cs typeface="+mj-cs"/>
        </a:defRPr>
      </a:lvl1pPr>
      <a:lvl2pPr marL="742950" indent="-285750" algn="ctr" defTabSz="71913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 b="1" i="1">
          <a:solidFill>
            <a:srgbClr val="E6E6E6"/>
          </a:solidFill>
          <a:latin typeface="Arial" charset="0"/>
          <a:ea typeface="msmincho" charset="0"/>
          <a:cs typeface="msmincho" charset="0"/>
        </a:defRPr>
      </a:lvl2pPr>
      <a:lvl3pPr marL="1143000" indent="-228600" algn="ctr" defTabSz="71913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 b="1" i="1">
          <a:solidFill>
            <a:srgbClr val="E6E6E6"/>
          </a:solidFill>
          <a:latin typeface="Arial" charset="0"/>
          <a:ea typeface="msmincho" charset="0"/>
          <a:cs typeface="msmincho" charset="0"/>
        </a:defRPr>
      </a:lvl3pPr>
      <a:lvl4pPr marL="1600200" indent="-228600" algn="ctr" defTabSz="71913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 b="1" i="1">
          <a:solidFill>
            <a:srgbClr val="E6E6E6"/>
          </a:solidFill>
          <a:latin typeface="Arial" charset="0"/>
          <a:ea typeface="msmincho" charset="0"/>
          <a:cs typeface="msmincho" charset="0"/>
        </a:defRPr>
      </a:lvl4pPr>
      <a:lvl5pPr marL="2057400" indent="-228600" algn="ctr" defTabSz="71913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 b="1" i="1">
          <a:solidFill>
            <a:srgbClr val="E6E6E6"/>
          </a:solidFill>
          <a:latin typeface="Arial" charset="0"/>
          <a:ea typeface="msmincho" charset="0"/>
          <a:cs typeface="msmincho" charset="0"/>
        </a:defRPr>
      </a:lvl5pPr>
      <a:lvl6pPr marL="2514600" indent="-228600" algn="ctr" defTabSz="71913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 b="1" i="1">
          <a:solidFill>
            <a:srgbClr val="E6E6E6"/>
          </a:solidFill>
          <a:latin typeface="Arial" charset="0"/>
          <a:ea typeface="msmincho" charset="0"/>
          <a:cs typeface="msmincho" charset="0"/>
        </a:defRPr>
      </a:lvl6pPr>
      <a:lvl7pPr marL="2971800" indent="-228600" algn="ctr" defTabSz="71913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 b="1" i="1">
          <a:solidFill>
            <a:srgbClr val="E6E6E6"/>
          </a:solidFill>
          <a:latin typeface="Arial" charset="0"/>
          <a:ea typeface="msmincho" charset="0"/>
          <a:cs typeface="msmincho" charset="0"/>
        </a:defRPr>
      </a:lvl7pPr>
      <a:lvl8pPr marL="3429000" indent="-228600" algn="ctr" defTabSz="71913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 b="1" i="1">
          <a:solidFill>
            <a:srgbClr val="E6E6E6"/>
          </a:solidFill>
          <a:latin typeface="Arial" charset="0"/>
          <a:ea typeface="msmincho" charset="0"/>
          <a:cs typeface="msmincho" charset="0"/>
        </a:defRPr>
      </a:lvl8pPr>
      <a:lvl9pPr marL="3886200" indent="-228600" algn="ctr" defTabSz="71913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 b="1" i="1">
          <a:solidFill>
            <a:srgbClr val="E6E6E6"/>
          </a:solidFill>
          <a:latin typeface="Arial" charset="0"/>
          <a:ea typeface="msmincho" charset="0"/>
          <a:cs typeface="msmincho" charset="0"/>
        </a:defRPr>
      </a:lvl9pPr>
    </p:titleStyle>
    <p:bodyStyle>
      <a:lvl1pPr marL="342900" indent="-342900" algn="l" defTabSz="71913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E6E6E6"/>
          </a:solidFill>
          <a:latin typeface="+mn-lt"/>
          <a:ea typeface="+mn-ea"/>
          <a:cs typeface="+mn-cs"/>
        </a:defRPr>
      </a:lvl1pPr>
      <a:lvl2pPr marL="742950" indent="-285750" algn="l" defTabSz="71913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E6E6E6"/>
          </a:solidFill>
          <a:latin typeface="+mn-lt"/>
          <a:ea typeface="+mn-ea"/>
          <a:cs typeface="+mn-cs"/>
        </a:defRPr>
      </a:lvl2pPr>
      <a:lvl3pPr marL="1143000" indent="-228600" algn="l" defTabSz="71913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E6E6E6"/>
          </a:solidFill>
          <a:latin typeface="+mn-lt"/>
          <a:ea typeface="+mn-ea"/>
          <a:cs typeface="+mn-cs"/>
        </a:defRPr>
      </a:lvl3pPr>
      <a:lvl4pPr marL="1600200" indent="-228600" algn="l" defTabSz="71913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E6E6E6"/>
          </a:solidFill>
          <a:latin typeface="+mn-lt"/>
          <a:ea typeface="+mn-ea"/>
          <a:cs typeface="+mn-cs"/>
        </a:defRPr>
      </a:lvl4pPr>
      <a:lvl5pPr marL="2057400" indent="-228600" algn="l" defTabSz="71913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99CCFF"/>
          </a:solidFill>
          <a:latin typeface="+mn-lt"/>
          <a:ea typeface="+mn-ea"/>
          <a:cs typeface="+mn-cs"/>
        </a:defRPr>
      </a:lvl5pPr>
      <a:lvl6pPr marL="2514600" indent="-228600" algn="l" defTabSz="71913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99CCFF"/>
          </a:solidFill>
          <a:latin typeface="+mn-lt"/>
          <a:ea typeface="+mn-ea"/>
          <a:cs typeface="+mn-cs"/>
        </a:defRPr>
      </a:lvl6pPr>
      <a:lvl7pPr marL="2971800" indent="-228600" algn="l" defTabSz="71913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99CCFF"/>
          </a:solidFill>
          <a:latin typeface="+mn-lt"/>
          <a:ea typeface="+mn-ea"/>
          <a:cs typeface="+mn-cs"/>
        </a:defRPr>
      </a:lvl7pPr>
      <a:lvl8pPr marL="3429000" indent="-228600" algn="l" defTabSz="71913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99CCFF"/>
          </a:solidFill>
          <a:latin typeface="+mn-lt"/>
          <a:ea typeface="+mn-ea"/>
          <a:cs typeface="+mn-cs"/>
        </a:defRPr>
      </a:lvl8pPr>
      <a:lvl9pPr marL="3886200" indent="-228600" algn="l" defTabSz="71913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99CCFF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&#1045;&#1083;&#1077;&#1085;&#1072;\Desktop\Downloads\&#1084;&#1091;&#1079;&#1099;&#1082;&#1072;%20&#1087;&#1091;&#1090;&#1077;&#1096;&#1077;&#1089;&#1090;&#1074;&#1080;&#1077;%20&#1087;&#1086;%20&#1089;&#1086;&#1083;&#1085;%20&#1089;&#1080;&#1089;&#1090;\space_-_tango_in_space_(zaycev.net)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5;&#1083;&#1077;&#1085;&#1072;\Desktop\Downloads\&#1084;&#1091;&#1079;&#1099;&#1082;&#1072;%20&#1087;&#1091;&#1090;&#1077;&#1096;&#1077;&#1089;&#1090;&#1074;&#1080;&#1077;%20&#1087;&#1086;%20&#1089;&#1086;&#1083;&#1085;%20&#1089;&#1080;&#1089;&#1090;\samotsvety_-_kak_prekrasen_etot_mir_(zaycev.net)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5;&#1083;&#1077;&#1085;&#1072;\Desktop\Downloads\284672206%20(convert-video.wmv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5;&#1083;&#1077;&#1085;&#1072;\Desktop\Downloads\&#1084;&#1091;&#1079;&#1099;&#1082;&#1072;%20&#1087;&#1091;&#1090;&#1077;&#1096;&#1077;&#1089;&#1090;&#1074;&#1080;&#1077;%20&#1087;&#1086;%20&#1089;&#1086;&#1083;&#1085;%20&#1089;&#1080;&#1089;&#1090;\ennio_morricone_-_odinokiy_pastukh_(zaycev.net).mp3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>
          <a:xfrm>
            <a:off x="958849" y="323453"/>
            <a:ext cx="8607425" cy="2016125"/>
          </a:xfrm>
          <a:ln/>
        </p:spPr>
        <p:txBody>
          <a:bodyPr tIns="35280"/>
          <a:lstStyle/>
          <a:p>
            <a:pPr marL="215900" indent="-215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sz="6000" dirty="0" smtClean="0"/>
              <a:t>Занимательная астрономия</a:t>
            </a:r>
            <a:endParaRPr lang="en-US" sz="60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8825" y="2255838"/>
            <a:ext cx="9007475" cy="50228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7" name="space_-_tango_in_space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9775825" y="725487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80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360363"/>
            <a:ext cx="8607425" cy="1019175"/>
          </a:xfrm>
          <a:ln/>
        </p:spPr>
        <p:txBody>
          <a:bodyPr tIns="35280"/>
          <a:lstStyle/>
          <a:p>
            <a:pPr marL="215900" indent="-215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dirty="0" smtClean="0"/>
              <a:t>5 конкурс: «Анаграммы»</a:t>
            </a:r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" y="1511300"/>
            <a:ext cx="9072563" cy="56880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287338"/>
            <a:ext cx="8607425" cy="1090612"/>
          </a:xfrm>
          <a:ln/>
        </p:spPr>
        <p:txBody>
          <a:bodyPr tIns="35280"/>
          <a:lstStyle/>
          <a:p>
            <a:pPr marL="215900" indent="-215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5400" i="0" dirty="0">
                <a:solidFill>
                  <a:srgbClr val="FFFF00"/>
                </a:solidFill>
              </a:rPr>
              <a:t>Солнце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6995" y="1722591"/>
            <a:ext cx="8687813" cy="5002074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360363"/>
            <a:ext cx="8607425" cy="647700"/>
          </a:xfrm>
          <a:ln/>
        </p:spPr>
        <p:txBody>
          <a:bodyPr tIns="35280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dirty="0">
                <a:solidFill>
                  <a:srgbClr val="FF0000"/>
                </a:solidFill>
              </a:rPr>
              <a:t>НАША </a:t>
            </a:r>
            <a:r>
              <a:rPr lang="en-US" dirty="0" smtClean="0">
                <a:solidFill>
                  <a:srgbClr val="FF0000"/>
                </a:solidFill>
              </a:rPr>
              <a:t>ПЛАНЕТА</a:t>
            </a:r>
            <a:r>
              <a:rPr lang="ru-RU" dirty="0" smtClean="0">
                <a:solidFill>
                  <a:srgbClr val="FF0000"/>
                </a:solidFill>
              </a:rPr>
              <a:t> –</a:t>
            </a:r>
            <a:r>
              <a:rPr lang="en-US" dirty="0" smtClean="0">
                <a:solidFill>
                  <a:srgbClr val="FF0000"/>
                </a:solidFill>
              </a:rPr>
              <a:t> ЗЕМЛЯ</a:t>
            </a:r>
            <a:r>
              <a:rPr lang="ru-RU" dirty="0" smtClean="0">
                <a:solidFill>
                  <a:srgbClr val="FF0000"/>
                </a:solidFill>
              </a:rPr>
              <a:t>!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phot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475" y="993755"/>
            <a:ext cx="7559675" cy="6215106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287338"/>
            <a:ext cx="8607425" cy="1090612"/>
          </a:xfrm>
          <a:ln/>
        </p:spPr>
        <p:txBody>
          <a:bodyPr tIns="35280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5400" dirty="0">
                <a:solidFill>
                  <a:srgbClr val="FFC000"/>
                </a:solidFill>
              </a:rPr>
              <a:t>БЕРЕГИТЕ ЗЕМЛЮ!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3238" y="1379538"/>
            <a:ext cx="9144000" cy="60372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5" name="samotsvety_-_kak_prekrasen_etot_mir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9775825" y="725487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650" y="350814"/>
            <a:ext cx="8569325" cy="1643073"/>
          </a:xfrm>
        </p:spPr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Как прекрасен этот мир!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11156" y="1779573"/>
            <a:ext cx="8786874" cy="521497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 descr="726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43" y="1565259"/>
            <a:ext cx="9358378" cy="571504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4032" y="0"/>
            <a:ext cx="8605837" cy="1260475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Неповторимая природа Земли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Содержимое 3" descr="405495-sveti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8280" y="1493821"/>
            <a:ext cx="9072626" cy="571504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Мир животных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8868972144800268_b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5404" y="1636697"/>
            <a:ext cx="9429816" cy="5500726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Растительный мир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Содержимое 3" descr="i (3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6842" y="1493821"/>
            <a:ext cx="9358378" cy="5715039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Водный мир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elitefon.ru-2737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8279" y="1708135"/>
            <a:ext cx="9215503" cy="5500726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i="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Мир птиц</a:t>
            </a:r>
            <a:endParaRPr lang="ru-RU" sz="4800" i="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Содержимое 3" descr="i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25998" y="2708267"/>
            <a:ext cx="4929222" cy="4500593"/>
          </a:xfrm>
        </p:spPr>
      </p:pic>
      <p:pic>
        <p:nvPicPr>
          <p:cNvPr id="5" name="Рисунок 4" descr="i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405" y="1565259"/>
            <a:ext cx="4357718" cy="3929089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792163" y="360363"/>
            <a:ext cx="8640762" cy="6551612"/>
          </a:xfrm>
          <a:ln/>
        </p:spPr>
        <p:txBody>
          <a:bodyPr tIns="35280"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3550" y="4464050"/>
            <a:ext cx="4319588" cy="30241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2163" y="360363"/>
            <a:ext cx="9072562" cy="41036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i="0" dirty="0" smtClean="0">
                <a:solidFill>
                  <a:srgbClr val="FFC000"/>
                </a:solidFill>
              </a:rPr>
              <a:t>Берегите </a:t>
            </a:r>
            <a:r>
              <a:rPr lang="ru-RU" sz="4800" i="0" dirty="0" err="1" smtClean="0">
                <a:solidFill>
                  <a:srgbClr val="FFC000"/>
                </a:solidFill>
              </a:rPr>
              <a:t>природу,берегите</a:t>
            </a:r>
            <a:r>
              <a:rPr lang="ru-RU" sz="4800" i="0" dirty="0" smtClean="0">
                <a:solidFill>
                  <a:srgbClr val="FFC000"/>
                </a:solidFill>
              </a:rPr>
              <a:t> Землю!</a:t>
            </a:r>
            <a:endParaRPr lang="ru-RU" sz="4800" i="0" dirty="0">
              <a:solidFill>
                <a:srgbClr val="FFC000"/>
              </a:solidFill>
            </a:endParaRPr>
          </a:p>
        </p:txBody>
      </p:sp>
      <p:pic>
        <p:nvPicPr>
          <p:cNvPr id="4" name="Содержимое 3" descr="i (4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8280" y="1565259"/>
            <a:ext cx="9072625" cy="5715039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Надо помнить</a:t>
            </a:r>
            <a:endParaRPr lang="ru-RU" dirty="0"/>
          </a:p>
        </p:txBody>
      </p:sp>
      <p:pic>
        <p:nvPicPr>
          <p:cNvPr id="4" name="Содержимое 3" descr="f6d815fc31f35b88c80eff9499b49f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6841" y="1422383"/>
            <a:ext cx="9286941" cy="5786478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 (5)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325405" y="422251"/>
            <a:ext cx="9429816" cy="6715172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 (6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77636">
            <a:off x="2039916" y="1208069"/>
            <a:ext cx="7500991" cy="542928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117475"/>
            <a:ext cx="8607425" cy="1262063"/>
          </a:xfrm>
          <a:ln/>
        </p:spPr>
        <p:txBody>
          <a:bodyPr tIns="35280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/>
              <a:t>ВИДЕОПУТЕШЕСТВИЕ</a:t>
            </a:r>
          </a:p>
        </p:txBody>
      </p:sp>
      <p:pic>
        <p:nvPicPr>
          <p:cNvPr id="6" name="284672206 (convert-video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25405" y="1493838"/>
            <a:ext cx="9429816" cy="571502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81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6" descr="http://1-plati.ru/image_p/cHJldmlldy81MTI0NTcvcDFfMTk4MjI5M184MDM3NzlmMi5qcGc=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224" y="323453"/>
            <a:ext cx="9289031" cy="64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79.userapi.com/impg/pWk3xY6wht6TrZA_MDhSnTP1IvAaWZD1QGoKug/f5Evg2Vb568.jpg?size=1200x539&amp;quality=96&amp;sign=eaf4cd370f920bf2648fb5677d1f3939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24" y="611485"/>
            <a:ext cx="885698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конкурс: «Вопрос – ответ»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6" descr="http://storge.pic2.me/c/1360x800/426/5276d0a58b69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40" y="1619597"/>
            <a:ext cx="8496943" cy="5087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8262993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конкурс: «Собрать пазл»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6" descr="http://chto-proishodit.ru/system/files/styles/large/private/news/01.2015/linzovidnye.jpg?itok=NwkILzf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848" y="1691605"/>
            <a:ext cx="8640960" cy="4923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482883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>
          <a:xfrm>
            <a:off x="608013" y="431800"/>
            <a:ext cx="8607425" cy="1079500"/>
          </a:xfrm>
          <a:ln/>
        </p:spPr>
        <p:txBody>
          <a:bodyPr tIns="35280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dirty="0" smtClean="0"/>
              <a:t>3 конкурс: «Инопланетяне»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9725" y="1511300"/>
            <a:ext cx="9525000" cy="58324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" name="ennio_morricone_-_odinokiy_pastukh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9928225" y="725487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24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>
          <a:xfrm>
            <a:off x="958850" y="611485"/>
            <a:ext cx="8607425" cy="1135063"/>
          </a:xfrm>
          <a:ln/>
        </p:spPr>
        <p:txBody>
          <a:bodyPr tIns="35280"/>
          <a:lstStyle/>
          <a:p>
            <a:pPr marL="215900" indent="-2159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dirty="0" smtClean="0"/>
              <a:t>4 конкурс: «Космические загадки»</a:t>
            </a:r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89025" y="2224088"/>
            <a:ext cx="8477250" cy="47625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путешеств">
  <a:themeElements>
    <a:clrScheme name="Тема Office 2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Тема Office">
      <a:majorFont>
        <a:latin typeface="Arial"/>
        <a:ea typeface="msmincho"/>
        <a:cs typeface="msmincho"/>
      </a:majorFont>
      <a:minorFont>
        <a:latin typeface="Arial"/>
        <a:ea typeface="msmincho"/>
        <a:cs typeface="msmincho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719138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719138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</TotalTime>
  <Words>68</Words>
  <Application>Microsoft Office PowerPoint</Application>
  <PresentationFormat>Произвольный</PresentationFormat>
  <Paragraphs>18</Paragraphs>
  <Slides>23</Slides>
  <Notes>12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путешеств</vt:lpstr>
      <vt:lpstr>Занимательная астрономия</vt:lpstr>
      <vt:lpstr>Презентация PowerPoint</vt:lpstr>
      <vt:lpstr>ВИДЕОПУТЕШЕСТВИЕ</vt:lpstr>
      <vt:lpstr>Презентация PowerPoint</vt:lpstr>
      <vt:lpstr>Презентация PowerPoint</vt:lpstr>
      <vt:lpstr>1 конкурс: «Вопрос – ответ»</vt:lpstr>
      <vt:lpstr>2 конкурс: «Собрать пазл»</vt:lpstr>
      <vt:lpstr>3 конкурс: «Инопланетяне»</vt:lpstr>
      <vt:lpstr>4 конкурс: «Космические загадки»</vt:lpstr>
      <vt:lpstr>5 конкурс: «Анаграммы»</vt:lpstr>
      <vt:lpstr>Солнце</vt:lpstr>
      <vt:lpstr>НАША ПЛАНЕТА – ЗЕМЛЯ!</vt:lpstr>
      <vt:lpstr>БЕРЕГИТЕ ЗЕМЛЮ!</vt:lpstr>
      <vt:lpstr>Как прекрасен этот мир!</vt:lpstr>
      <vt:lpstr>Неповторимая природа Земли</vt:lpstr>
      <vt:lpstr>Мир животных</vt:lpstr>
      <vt:lpstr>Растительный мир</vt:lpstr>
      <vt:lpstr>Водный мир</vt:lpstr>
      <vt:lpstr>Мир птиц</vt:lpstr>
      <vt:lpstr>Берегите природу,берегите Землю!</vt:lpstr>
      <vt:lpstr>Надо помнить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по Солнечной системе</dc:title>
  <dc:creator>Елена</dc:creator>
  <dc:description>Предложение пути развития и альтернатив, рекомендации по использованию той или другой стратегии</dc:description>
  <cp:lastModifiedBy>Домашний</cp:lastModifiedBy>
  <cp:revision>17</cp:revision>
  <cp:lastPrinted>1601-01-01T00:00:00Z</cp:lastPrinted>
  <dcterms:created xsi:type="dcterms:W3CDTF">2017-07-02T18:15:56Z</dcterms:created>
  <dcterms:modified xsi:type="dcterms:W3CDTF">2021-10-20T18:58:55Z</dcterms:modified>
</cp:coreProperties>
</file>