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8" r:id="rId4"/>
    <p:sldId id="260" r:id="rId5"/>
    <p:sldId id="257" r:id="rId6"/>
    <p:sldId id="268" r:id="rId7"/>
    <p:sldId id="267" r:id="rId8"/>
    <p:sldId id="266" r:id="rId9"/>
    <p:sldId id="273" r:id="rId10"/>
    <p:sldId id="265" r:id="rId11"/>
    <p:sldId id="263" r:id="rId12"/>
    <p:sldId id="274" r:id="rId13"/>
    <p:sldId id="278" r:id="rId14"/>
    <p:sldId id="275" r:id="rId15"/>
    <p:sldId id="259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90000"/>
              </a:schemeClr>
            </a:gs>
            <a:gs pos="67000">
              <a:srgbClr val="9CB86E"/>
            </a:gs>
            <a:gs pos="100000">
              <a:srgbClr val="FFC0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12" Type="http://schemas.openxmlformats.org/officeDocument/2006/relationships/image" Target="../media/image26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jpeg"/><Relationship Id="rId10" Type="http://schemas.openxmlformats.org/officeDocument/2006/relationships/image" Target="../media/image24.jp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132856"/>
            <a:ext cx="8311952" cy="1470025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1"/>
                </a:solidFill>
                <a:cs typeface="Aharoni" pitchFamily="2" charset="-79"/>
              </a:rPr>
              <a:t>Край, в котором ты живёшь</a:t>
            </a:r>
            <a:endParaRPr lang="ru-RU" sz="6000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99584" y="6021288"/>
            <a:ext cx="3344416" cy="550912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Учитель начальных классов</a:t>
            </a:r>
          </a:p>
          <a:p>
            <a:r>
              <a:rPr lang="ru-RU" sz="1200" dirty="0" smtClean="0">
                <a:solidFill>
                  <a:schemeClr val="bg1"/>
                </a:solidFill>
              </a:rPr>
              <a:t>Эйненкеу Валентина Сергеевна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851212" y="372741"/>
            <a:ext cx="5832648" cy="550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:\Локальный диск (М)\РДО дошкольники отправила\Задания по родному яз\Герб районов\flag-chukotskogo-avtonomnogo-okru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8445547" cy="56323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73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:\картинки\гонки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1148"/>
            <a:ext cx="4032448" cy="3559155"/>
          </a:xfrm>
          <a:prstGeom prst="rect">
            <a:avLst/>
          </a:prstGeom>
          <a:noFill/>
        </p:spPr>
      </p:pic>
      <p:pic>
        <p:nvPicPr>
          <p:cNvPr id="6" name="Рисунок 5" descr="F:\Чукотка\Чукотка\Фотоматериалы о Севере\20060131_d_07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988840"/>
            <a:ext cx="4457832" cy="371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7675" y="3861048"/>
            <a:ext cx="6586325" cy="30211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30848" y="19613"/>
            <a:ext cx="4909332" cy="32505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" y="3525245"/>
            <a:ext cx="5031894" cy="33569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464" y="1025968"/>
            <a:ext cx="7051912" cy="479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6579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307"/>
            <a:ext cx="6839712" cy="301752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4526584"/>
            <a:ext cx="4589517" cy="23104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5"/>
          <a:stretch/>
        </p:blipFill>
        <p:spPr>
          <a:xfrm>
            <a:off x="4572000" y="4526584"/>
            <a:ext cx="4576565" cy="23431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56556" cy="39062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3193123"/>
            <a:ext cx="5514951" cy="36766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482" y="0"/>
            <a:ext cx="6824384" cy="3645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66" y="2456353"/>
            <a:ext cx="4556745" cy="44134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11" y="400169"/>
            <a:ext cx="9144000" cy="61257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" y="908720"/>
            <a:ext cx="9144000" cy="52664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166" y="452980"/>
            <a:ext cx="9321032" cy="61984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5832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2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02756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5653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455\Рабочий стол\конец урока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514953"/>
            <a:ext cx="7704856" cy="577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51" y="274638"/>
            <a:ext cx="8344897" cy="6240532"/>
          </a:xfrm>
        </p:spPr>
      </p:pic>
    </p:spTree>
    <p:extLst>
      <p:ext uri="{BB962C8B-B14F-4D97-AF65-F5344CB8AC3E}">
        <p14:creationId xmlns:p14="http://schemas.microsoft.com/office/powerpoint/2010/main" val="202748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455\Рабочий стол\начало урока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77"/>
            <a:ext cx="9144000" cy="685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1" b="2480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052736"/>
            <a:ext cx="79208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«Береги землю родимую, </a:t>
            </a:r>
            <a:endParaRPr lang="ru-RU" sz="4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как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мать любимую»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429000"/>
            <a:ext cx="77768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«Одна у человека мать, </a:t>
            </a: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одна 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</a:rPr>
              <a:t>у него и Родина»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1011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F:\мне\2 участие\Чукотка\Бухта провиде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134672" cy="1470025"/>
          </a:xfrm>
        </p:spPr>
        <p:txBody>
          <a:bodyPr>
            <a:noAutofit/>
          </a:bodyPr>
          <a:lstStyle/>
          <a:p>
            <a:r>
              <a:rPr lang="ru-RU" sz="4800" b="1" i="1" dirty="0"/>
              <a:t>Для нас неведомой страной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b="1" i="1" dirty="0"/>
              <a:t>Является наш край родной!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11266" name="AutoShape 2" descr="buhta-provideniya-700x464"/>
          <p:cNvSpPr>
            <a:spLocks noChangeAspect="1" noChangeArrowheads="1"/>
          </p:cNvSpPr>
          <p:nvPr/>
        </p:nvSpPr>
        <p:spPr bwMode="auto">
          <a:xfrm>
            <a:off x="155575" y="-2117725"/>
            <a:ext cx="6667500" cy="4419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мне\2 участие\Чукотка\карта перешейка Беинг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30893" cy="4665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1923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2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6209" y="1268760"/>
            <a:ext cx="65841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latin typeface="Times New Roman"/>
                <a:ea typeface="Calibri"/>
              </a:rPr>
              <a:t>Физкультминутка</a:t>
            </a:r>
            <a:endParaRPr lang="ru-RU" sz="6600" dirty="0"/>
          </a:p>
        </p:txBody>
      </p:sp>
      <p:pic>
        <p:nvPicPr>
          <p:cNvPr id="3" name="Picture 3" descr="cat34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290353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23m6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72595"/>
            <a:ext cx="3217440" cy="430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42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3" presetClass="exit" presetSubtype="1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M:\Новая папка (3)\Coat_of_Arms_of_Chukot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44285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020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959</TotalTime>
  <Words>35</Words>
  <Application>Microsoft Office PowerPoint</Application>
  <PresentationFormat>Экран (4:3)</PresentationFormat>
  <Paragraphs>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Aharoni</vt:lpstr>
      <vt:lpstr>Arial</vt:lpstr>
      <vt:lpstr>Calibri</vt:lpstr>
      <vt:lpstr>Times New Roman</vt:lpstr>
      <vt:lpstr>Тема Office</vt:lpstr>
      <vt:lpstr>Край, в котором ты живёшь</vt:lpstr>
      <vt:lpstr>Презентация PowerPoint</vt:lpstr>
      <vt:lpstr>Презентация PowerPoint</vt:lpstr>
      <vt:lpstr>Презентация PowerPoint</vt:lpstr>
      <vt:lpstr>Для нас неведомой страной Является наш край родной!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бюджет</dc:title>
  <dc:creator>Валя-Виталик</dc:creator>
  <cp:lastModifiedBy>USER</cp:lastModifiedBy>
  <cp:revision>72</cp:revision>
  <dcterms:created xsi:type="dcterms:W3CDTF">2019-02-02T11:40:32Z</dcterms:created>
  <dcterms:modified xsi:type="dcterms:W3CDTF">2021-10-06T13:21:22Z</dcterms:modified>
</cp:coreProperties>
</file>