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90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20"/>
      </p:cViewPr>
      <p:guideLst>
        <p:guide orient="horz" pos="9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86b1a03005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86b1a03005_1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86b1a03005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86b1a03005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86b1a03005_1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86b1a03005_1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86b1a03005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86b1a03005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86b1a03005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86b1a03005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86b1a03005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86b1a03005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86b1a03005_1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86b1a03005_1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86b1a03005_1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86b1a03005_1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86b1a03005_1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86b1a03005_1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86b1a03005_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86b1a03005_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86b1a0300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86b1a0300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86b1a03005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86b1a03005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86b1a03005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86b1a03005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86b1a03005_1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86b1a03005_1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86b1a03005_1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86b1a03005_1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86b1a0300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86b1a03005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86b1a0300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86b1a03005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86b1a03005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86b1a03005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86b1a03005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86b1a03005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86b1a03005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86b1a03005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86b1a03005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86b1a03005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86b1a03005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86b1a03005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Alice in Wonderland</a:t>
            </a: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/>
        </p:nvSpPr>
        <p:spPr>
          <a:xfrm>
            <a:off x="3000375" y="951000"/>
            <a:ext cx="3000000" cy="29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sit on a mushroom, so small and so blue,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"Who are you? Who are you?" I ask you.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smoke a long hookah, I'm wise and I'm slow,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tell Alice the secrets she needs to know.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600" r="100000">
                        <a14:backgroundMark x1="47200" y1="70635" x2="53400" y2="88095"/>
                        <a14:backgroundMark x1="63200" y1="61640" x2="70800" y2="94180"/>
                        <a14:backgroundMark x1="41400" y1="39683" x2="41400" y2="39683"/>
                        <a14:backgroundMark x1="38400" y1="38360" x2="51600" y2="43651"/>
                        <a14:backgroundMark x1="40800" y1="33069" x2="63000" y2="9788"/>
                        <a14:backgroundMark x1="45000" y1="15344" x2="50600" y2="265"/>
                        <a14:backgroundMark x1="51400" y1="93386" x2="51400" y2="93386"/>
                        <a14:backgroundMark x1="32400" y1="98942" x2="43400" y2="95238"/>
                        <a14:backgroundMark x1="26600" y1="97619" x2="31400" y2="91799"/>
                        <a14:backgroundMark x1="39800" y1="92593" x2="39800" y2="92593"/>
                        <a14:backgroundMark x1="51200" y1="93386" x2="51200" y2="93386"/>
                        <a14:backgroundMark x1="51200" y1="93386" x2="51200" y2="93386"/>
                        <a14:backgroundMark x1="51200" y1="93386" x2="51200" y2="9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14" y="0"/>
            <a:ext cx="6803572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/>
        </p:nvSpPr>
        <p:spPr>
          <a:xfrm>
            <a:off x="2973575" y="984600"/>
            <a:ext cx="3000000" cy="25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Drink me! Drink me! the label does say,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I'll make you grow smaller or bigger today.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in a small bottle, what's inside?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A magical potion you cannot hide.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What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9025" y="0"/>
            <a:ext cx="38659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/>
          <p:nvPr/>
        </p:nvSpPr>
        <p:spPr>
          <a:xfrm>
            <a:off x="2799450" y="951025"/>
            <a:ext cx="3000000" cy="29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Eat me! Eat me! written on a cake so sweet,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One bite and you'll grow from your head to your feet.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pink with white letters, a tasty delight,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But eating too much is not very right.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What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1588" y="0"/>
            <a:ext cx="7120825" cy="481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8"/>
          <p:cNvSpPr txBox="1"/>
          <p:nvPr/>
        </p:nvSpPr>
        <p:spPr>
          <a:xfrm>
            <a:off x="3241475" y="830450"/>
            <a:ext cx="3000000" cy="29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a strange kind of game with hoops on the ground,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But the balls are hedgehogs that run all around.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The mallets are flamingos who won't stay still,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Playing this game takes a lot of skill!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What is it?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9515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0"/>
          <p:cNvSpPr txBox="1"/>
          <p:nvPr/>
        </p:nvSpPr>
        <p:spPr>
          <a:xfrm>
            <a:off x="3072000" y="709900"/>
            <a:ext cx="3000000" cy="29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We're red and black, we're flat and thin,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We're soldiers and servants, let the game begin!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The Queen commands us, we march in a row,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We're part of a deck, as you should know.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What are we?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9100" y="33488"/>
            <a:ext cx="4776800" cy="507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1567150" y="683125"/>
            <a:ext cx="5183700" cy="20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have long ears and a white coat.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carry a watch and a note.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always late, I run so fast,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"Late! Late!" is what I say at last.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2"/>
          <p:cNvSpPr txBox="1"/>
          <p:nvPr/>
        </p:nvSpPr>
        <p:spPr>
          <a:xfrm>
            <a:off x="2866425" y="910825"/>
            <a:ext cx="3000000" cy="23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tiny and sleepy, I love to tell tales,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About three little sisters who lived in pale...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fall asleep in the teacup, it's true,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At the Mad Hatter's party, what else can I do?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2" name="Google Shape;152;p32"/>
          <p:cNvSpPr txBox="1"/>
          <p:nvPr/>
        </p:nvSpPr>
        <p:spPr>
          <a:xfrm>
            <a:off x="2866425" y="32595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6325" y="0"/>
            <a:ext cx="54114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/>
        </p:nvSpPr>
        <p:spPr>
          <a:xfrm>
            <a:off x="2893225" y="642950"/>
            <a:ext cx="3000000" cy="29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sad and I'm slow, I tell tales of the sea,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had a tail once, but now it's just me.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dance with a lobster, the Mock Turtle's my name,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In Wonderland's ocean, I play my sad game.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1025" y="0"/>
            <a:ext cx="44068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075" y="0"/>
            <a:ext cx="57998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1821675" y="696525"/>
            <a:ext cx="4620600" cy="20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can disappear without a trace,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But leave my smile all over the place.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purple and pink, a curious cat,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"Where did I go?" Can you guess that?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6700" y="66975"/>
            <a:ext cx="51167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3228075" y="1312675"/>
            <a:ext cx="3000000" cy="20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wear a big hat, I'm mad it's true,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love tea parties, how about you?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At six o'clock we sit and sip,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With riddles on every trip.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6875" y="0"/>
            <a:ext cx="39648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/>
        </p:nvSpPr>
        <p:spPr>
          <a:xfrm>
            <a:off x="3013775" y="857250"/>
            <a:ext cx="3000000" cy="25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say "Off with their head!" with anger and rage,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I'm the queen of the cards on every page.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I play croquet with flamingos, it's true,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Red hearts are the symbol of me and my crew.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3072000" y="35093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dk1"/>
                </a:solidFill>
              </a:rPr>
              <a:t>Who am I?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9550" y="0"/>
            <a:ext cx="46077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Microsoft Office PowerPoint</Application>
  <PresentationFormat>Экран (16:9)</PresentationFormat>
  <Paragraphs>56</Paragraphs>
  <Slides>23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Arial</vt:lpstr>
      <vt:lpstr>Simple Light</vt:lpstr>
      <vt:lpstr>Alice in Wonderland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Alice in Wonderland</dc:title>
  <cp:lastModifiedBy>OMGaidamak</cp:lastModifiedBy>
  <cp:revision>1</cp:revision>
  <dcterms:modified xsi:type="dcterms:W3CDTF">2026-03-20T04:09:58Z</dcterms:modified>
</cp:coreProperties>
</file>