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8" r:id="rId3"/>
    <p:sldId id="256" r:id="rId4"/>
    <p:sldId id="260" r:id="rId5"/>
    <p:sldId id="263" r:id="rId6"/>
    <p:sldId id="259" r:id="rId7"/>
    <p:sldId id="261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9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001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5892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349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112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22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9543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070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7361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8770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000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8414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F125A-F66F-4CE6-A734-0E1BCE642663}" type="datetimeFigureOut">
              <a:rPr lang="ru-RU" smtClean="0"/>
              <a:t>29.03.2021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F48251-3478-4438-BF1B-8A00F809DE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3467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ds05.infourok.ru/uploads/ex/010a/000bc0d9-835525c7/hello_html_m3dd3d991.jpg" TargetMode="External"/><Relationship Id="rId2" Type="http://schemas.openxmlformats.org/officeDocument/2006/relationships/hyperlink" Target="http://pokr-licey.ucoz.ru/Bezopasnost/pravila_povedenija_na_doroge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s://ntavda.admtyumen.ru/images/thumbnails/1000_400/t_-541441712_body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945934"/>
            <a:ext cx="6655347" cy="3234312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57654" y="365126"/>
            <a:ext cx="12034345" cy="357625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бюджетное общеобразовательное учреждение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Куйбышевского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муниципального района Новосибирской области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Средняя общеобразовательная школа №5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b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31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Интегрированный </a:t>
            </a:r>
            <a:r>
              <a:rPr lang="ru-RU" sz="31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математики и окружающего мира в 4 классе</a:t>
            </a:r>
            <a:br>
              <a:rPr lang="ru-RU" sz="31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Виды движения. Правила дорожного движения.</a:t>
            </a:r>
            <a: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707524" y="6311900"/>
            <a:ext cx="5181600" cy="4698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Куйбышев, 2021г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7346730" y="3941380"/>
            <a:ext cx="4682359" cy="2235582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Соколова Л.В.,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 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высшей квалификационной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категории МБОУ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№5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336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2964" y="0"/>
            <a:ext cx="91260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47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964"/>
            <a:ext cx="4658496" cy="326094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47648" y="219131"/>
            <a:ext cx="8999483" cy="706930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Разминка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46343" y="801523"/>
            <a:ext cx="1692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часов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26070"/>
            <a:ext cx="5624012" cy="316350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4525840" y="3480078"/>
            <a:ext cx="19130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часа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8128" y="801524"/>
            <a:ext cx="4562601" cy="322065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1" name="TextBox 10"/>
          <p:cNvSpPr txBox="1"/>
          <p:nvPr/>
        </p:nvSpPr>
        <p:spPr>
          <a:xfrm>
            <a:off x="10052519" y="482641"/>
            <a:ext cx="22387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120 км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71959" y="3846786"/>
            <a:ext cx="4350026" cy="3107852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3" name="TextBox 12"/>
          <p:cNvSpPr txBox="1"/>
          <p:nvPr/>
        </p:nvSpPr>
        <p:spPr>
          <a:xfrm>
            <a:off x="9904421" y="3897646"/>
            <a:ext cx="22071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м/мин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44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48558" y="-240424"/>
            <a:ext cx="10515600" cy="94593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Покажи </a:t>
            </a:r>
            <a:r>
              <a:rPr lang="ru-RU" sz="3200" b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назови виды </a:t>
            </a:r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движения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713" t="42759" r="7701" b="26666"/>
          <a:stretch/>
        </p:blipFill>
        <p:spPr>
          <a:xfrm>
            <a:off x="2761592" y="2827941"/>
            <a:ext cx="7551683" cy="20968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36666" b="19426"/>
          <a:stretch/>
        </p:blipFill>
        <p:spPr>
          <a:xfrm>
            <a:off x="0" y="416801"/>
            <a:ext cx="7693572" cy="253357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/>
          <a:srcRect l="9712" t="34483" r="4943" b="36552"/>
          <a:stretch/>
        </p:blipFill>
        <p:spPr>
          <a:xfrm>
            <a:off x="4388069" y="4871545"/>
            <a:ext cx="7803931" cy="198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856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5274" t="7127" r="2887" b="7586"/>
          <a:stretch/>
        </p:blipFill>
        <p:spPr>
          <a:xfrm>
            <a:off x="1131931" y="51074"/>
            <a:ext cx="10347994" cy="6806926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Динамическая пауза</a:t>
            </a:r>
            <a:endParaRPr lang="ru-RU" sz="3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6802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774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виды движения  </a:t>
            </a:r>
            <a:endParaRPr lang="ru-RU" sz="3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1456" t="44492" r="10081" b="4670"/>
          <a:stretch/>
        </p:blipFill>
        <p:spPr>
          <a:xfrm>
            <a:off x="691215" y="1305306"/>
            <a:ext cx="10518068" cy="511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90" t="14280" r="2568" b="1379"/>
          <a:stretch/>
        </p:blipFill>
        <p:spPr>
          <a:xfrm>
            <a:off x="1343707" y="457200"/>
            <a:ext cx="9944403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343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744" y="91939"/>
            <a:ext cx="10515600" cy="617509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Список используемых источников:</a:t>
            </a:r>
            <a:endParaRPr lang="ru-RU" sz="2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840" y="709448"/>
            <a:ext cx="11335407" cy="5026079"/>
          </a:xfrm>
        </p:spPr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pokr-licey.ucoz.ru/Bezopasnost/pravila_povedenija_na_doroge.jpg</a:t>
            </a:r>
            <a:endParaRPr lang="ru-RU" dirty="0" smtClean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ds05.infourok.ru/uploads/ex/010a/000bc0d9-835525c7/hello_html_m3dd3d991.jpg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https://ntavda.admtyumen.ru/images/thumbnails/1000_400/t_-</a:t>
            </a:r>
            <a:r>
              <a:rPr lang="en-US" dirty="0" smtClean="0">
                <a:hlinkClick r:id="rId4"/>
              </a:rPr>
              <a:t>541441712_body.jpg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97012" y="2817446"/>
            <a:ext cx="4635062" cy="4040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44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54</Words>
  <Application>Microsoft Office PowerPoint</Application>
  <PresentationFormat>Широкоэкранный</PresentationFormat>
  <Paragraphs>17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          Муниципальное бюджетное общеобразовательное учреждение Куйбышевского муниципального района Новосибирской области  «Средняя общеобразовательная школа №5»   Интегрированный урок математики и окружающего мира в 4 классе Тема: Виды движения. Правила дорожного движения.       </vt:lpstr>
      <vt:lpstr>Презентация PowerPoint</vt:lpstr>
      <vt:lpstr>Разминка </vt:lpstr>
      <vt:lpstr>Покажи и назови виды движения</vt:lpstr>
      <vt:lpstr>Динамическая пауза</vt:lpstr>
      <vt:lpstr>Назовите виды движения  </vt:lpstr>
      <vt:lpstr>Презентация PowerPoint</vt:lpstr>
      <vt:lpstr>Список используемых источников: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16</cp:revision>
  <dcterms:created xsi:type="dcterms:W3CDTF">2021-02-28T14:13:06Z</dcterms:created>
  <dcterms:modified xsi:type="dcterms:W3CDTF">2021-03-29T10:16:14Z</dcterms:modified>
</cp:coreProperties>
</file>