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6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E9B12AE-7000-477D-A8EE-3AA1C4012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76EEC7B6-5BA6-45ED-9A50-28E5B93845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C4A2383-EF71-4F94-86FA-E68F38DBF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0453FF7-0751-4A81-A591-3B885A1F3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8228073-85D0-46B3-9B0C-5D24360A1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4CCFB706-9B9F-4680-927D-49E592CAA7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3561730"/>
      </p:ext>
    </p:extLst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40329E2-57E5-465F-81FE-113F9842E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B9802C6-E930-478A-9210-0EB3D33977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8171282-0414-4403-9279-AADA9FA4A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EC54AB0-73A5-4DC5-B4E4-04529498F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0A8B4F7-2E8B-4462-88CB-DFBC45B1E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1558781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694DC2DD-D173-473E-BBE6-14F8D75852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F4055B1-90AD-4867-AF4C-DEC524347C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8D7A050-A343-4B19-B5B6-32D0A4812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300F0BE-A45E-4FB9-835D-39BA912B0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72D1A11-1971-4C6C-96DB-F514565B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7625864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2F509A-58BA-4342-97E8-D1583460F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454415E-949D-4ECD-B5DF-243A9AC98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B359E9A-50C4-4E72-A358-C41B4F7D4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98A26A0-F4C6-4B6E-8BFF-3C1A6905B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385B755-85AB-4AE8-851A-A4836ED1E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5060244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3892B09-03CB-4D9F-915E-EC61CB6B7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71BA5CE-13E4-436E-8C70-3A19084F5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190ED91-C401-4EAF-AB98-6BEC3A6DF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16C754B-3C16-4F86-A66B-0AF9005C7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009A78D-9FEB-4300-9491-C33285242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0818346"/>
      </p:ext>
    </p:extLst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61AA359-14E7-4512-A4CE-8D765B746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A6C8547-32FF-4AAF-A37A-B8E073AF67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BFBA374D-4752-466A-8496-EAFBF6232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8E33B2C-87A6-44EF-853D-0770B44CB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9BEAD77-1DDE-4EB9-A6DC-BCA84A1D6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219EDF0-9120-45EB-8ED6-9A75D36AC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8702138"/>
      </p:ext>
    </p:extLst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3DEE5F9-9555-4082-BFF4-41EBDEC49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8534190-5FF9-4C89-B885-406F7D7CC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4BA749D-A26D-4045-9387-9F9A3DE953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CF296C4F-0E0E-40CC-8F93-5BD02C7240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DC701A39-B16E-46B5-A3B6-354F8CCFD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3F35F66-29B5-4851-8339-7B406052E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841574F3-1437-4004-B96F-EFB0A1F7A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ADBDC8EB-4D33-42AC-A3F0-3430591BC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0012040"/>
      </p:ext>
    </p:extLst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293CA7D-E3CA-49F5-A82D-5F0050B34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409C63AA-8077-4659-B376-FF6A906A6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0AF879F3-4CE0-48FD-B714-99F14A5DF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C0E4F737-5761-45C9-B449-E8F896E18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6906432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731E306E-F45A-48DB-AE0E-AE72C8EA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24C9CED0-D4DF-40C5-AD93-7E21E9536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75850637-37DE-41BA-A49D-CA650E733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92559084"/>
      </p:ext>
    </p:extLst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F72FC2D-C570-4897-80BD-86F908961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F2632AB-3144-418A-A40E-9D7F680DD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0FAF30D-0E26-4B42-8956-5B871D84C7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8CFA3A0-BA0F-4734-93C1-ABF25A456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47900FA-CBDC-4553-A7DE-F136EE072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58BD46B-DA76-4099-90C3-47FAC2810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9970420"/>
      </p:ext>
    </p:extLst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C625BB7-BE9D-4786-A186-A0BC5AC11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862B69A8-9639-40BF-B55A-E153AED808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6A3349D-BEBD-4E70-B2F3-905437688D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FA31BF5-76B5-4864-B133-F18314ADD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F056-0CF0-438A-9E74-F05293962A0C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43DDBBF-738C-480E-BBC2-70C28569B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1D84061-0517-4DE2-AD50-AF6F913E7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0305113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99B5EDA-2202-461B-A37C-11ACA5FEE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ECF8F33-5F7E-4387-8046-C106E0C1DF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6446652-729C-4168-9AD3-D521DDEF2A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AF056-0CF0-438A-9E74-F05293962A0C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90191AF-5222-43A8-B400-DBFF5B0EE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F36BC74-AC47-466C-B2D5-2E916212B0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7AD2F-02F2-4DA5-8219-D4629DCEB14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F28E6D4-D02D-402D-B9E3-14B09CB6DE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788"/>
          <a:stretch/>
        </p:blipFill>
        <p:spPr>
          <a:xfrm>
            <a:off x="2309" y="0"/>
            <a:ext cx="8072582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865C1043-AB47-4EEC-AB00-80F08B1FE4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7633"/>
          <a:stretch/>
        </p:blipFill>
        <p:spPr>
          <a:xfrm flipH="1">
            <a:off x="8074891" y="0"/>
            <a:ext cx="1507837" cy="6858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E33734ED-16EE-4284-9EC8-7DD538B9A0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7633"/>
          <a:stretch/>
        </p:blipFill>
        <p:spPr>
          <a:xfrm>
            <a:off x="9582728" y="0"/>
            <a:ext cx="1507837" cy="6858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6EE03B1-C042-44B0-AF5E-B003C2DBF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7633"/>
          <a:stretch/>
        </p:blipFill>
        <p:spPr>
          <a:xfrm flipH="1">
            <a:off x="11090565" y="0"/>
            <a:ext cx="1099126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29664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skiv.instrao.ru/bank-zadaniy/chitatelskaya-gramotnost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6C19114-DCDA-40F3-B041-A21BFB762B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78725" y="524483"/>
            <a:ext cx="6363855" cy="2387600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Формирование читательской грамотности как ключевого навыка человека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7D6BB232-F8E4-4C24-927F-AD1CAF8B46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38648" y="4373020"/>
            <a:ext cx="6117020" cy="1655762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русского языка и литературы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Ермакова Юлия Дмитриевна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cale_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65834" y="5707117"/>
            <a:ext cx="1639877" cy="992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2616865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5819" y="324507"/>
            <a:ext cx="10108617" cy="616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8339" y="0"/>
            <a:ext cx="9545591" cy="6617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9296" y="0"/>
            <a:ext cx="9793506" cy="660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0922" y="302830"/>
            <a:ext cx="9752625" cy="6213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Интерент-ресурсы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 заданиями по формированию читательской грамотности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03586" y="1825625"/>
            <a:ext cx="10250214" cy="4351338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http://skiv.instrao.ru/bank-zadaniy/chitatelskaya-gramotnost/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808" y="2357766"/>
            <a:ext cx="6747155" cy="3475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8980" y="2316100"/>
            <a:ext cx="4056992" cy="4357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Интерент-ресурсы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 заданиями по формированию читательской грамотности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2358" y="1825625"/>
            <a:ext cx="10481441" cy="435133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https://krippo.ru/files/PISA/task.pdf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17641" y="2459585"/>
            <a:ext cx="4295932" cy="3815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79624" y="2306201"/>
            <a:ext cx="4252791" cy="3989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06669" y="879694"/>
            <a:ext cx="10515600" cy="4351338"/>
          </a:xfrm>
        </p:spPr>
        <p:txBody>
          <a:bodyPr/>
          <a:lstStyle/>
          <a:p>
            <a:pPr algn="r">
              <a:buNone/>
            </a:pPr>
            <a:r>
              <a:rPr lang="ru-RU" sz="4000" dirty="0" smtClean="0"/>
              <a:t>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Культура — это не количество прочитанных книг, а количество понятых. </a:t>
            </a:r>
          </a:p>
          <a:p>
            <a:pPr algn="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Фазиль Искандер</a:t>
            </a:r>
          </a:p>
          <a:p>
            <a:endParaRPr lang="ru-RU" dirty="0"/>
          </a:p>
        </p:txBody>
      </p:sp>
      <p:pic>
        <p:nvPicPr>
          <p:cNvPr id="4" name="Рисунок 3" descr="detail_cc3c47dc133fe468cd7f102333ab776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151" y="2722180"/>
            <a:ext cx="4234355" cy="2822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262" y="901152"/>
            <a:ext cx="10515600" cy="1325563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Книга – великая вещь, пока человек умеет ею пользоваться.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А. Блок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загружен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9518" y="2287551"/>
            <a:ext cx="3992124" cy="3238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cale_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365834" y="5707117"/>
            <a:ext cx="1639877" cy="992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Ключевой навык человека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68" y="1825625"/>
            <a:ext cx="10166131" cy="435133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Понимание текста — это ключевой навык, который начинает развиваться в еще младшей школе. В современном мире переизбытка информации проблема понимания текстов особенно актуальна. Чтобы научить ребенка воспринимать и анализировать данные, важно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обращаться к разным источникам информации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 художественные тексты - один из них.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cale_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65834" y="5707117"/>
            <a:ext cx="1639877" cy="992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98178" y="420415"/>
            <a:ext cx="10562898" cy="60644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Читательская грамотность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способность человека понимать и использовать тексты, размышлять о них и заниматься чтением для того, чтобы достигать своих целей, расширять свои знания и возможности, участвовать в социальной жизни.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Чтение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базовый компонент воспитания, образования и развития культуры. Оно является деятельностью, формирующей и развивающей личность, инструментом получения образования и распространения культуры, свидетельством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коммуникативной и профессиональной компетенции специалиста, инструментом достижения успеха человека в жизни.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Грамотность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фундамент, на котором можно построить дальнейшее развитие человека. Открывая доступ к книге, она даёт возможность пользоваться сокровищницей мысли и знания, созданной человечеством. Грамотность как определённая степень владения навыками устной и письменной речи является одним из важнейших показателей культурного уровня населения. Конкретное содержание понятия «грамотность» меняется на различных этапах экономического и политического развития общества вместе с повышением его культурных запросов.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cale_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65834" y="5707117"/>
            <a:ext cx="1639877" cy="992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Читательские действия: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9406" y="1825625"/>
            <a:ext cx="9924393" cy="4351338"/>
          </a:xfrm>
        </p:spPr>
        <p:txBody>
          <a:bodyPr/>
          <a:lstStyle/>
          <a:p>
            <a:pPr marL="514350" indent="-514350" fontAlgn="base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вычитать детали (единицы информации), упомянутые в тексте;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делать прямые умозаключения из этой информации;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интерпретировать и интегрировать отдельные сообщения текста;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оценивать содержание, язык и форму всего сообщения и его отдельных элементов.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cale_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65834" y="5707117"/>
            <a:ext cx="1639877" cy="992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Этапы формирования читательской грамотности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29710" y="1825625"/>
            <a:ext cx="10124090" cy="435133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ЭТАП – обучение чтению, он заканчивается к концу 4-го года обучения (готовы ли школьники к тому, чтобы использовать письменные тексты на следующем уровне).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ВТОРОЙ ЭТАП – чтение для обучения. Он заканчивается к тому времени, когда обучающимся предстоит перейти к следующей ступени образования – профессионального или общего. (Основная ступень).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ТРЕТИЙ ЭТАП – чтение для жизни, т.е. для решения бытовых, профессиональных, образовательных задач, чтение для саморазвития и самореализации.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scale_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65834" y="5707117"/>
            <a:ext cx="1639877" cy="992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0524" y="0"/>
            <a:ext cx="1003737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13794" y="0"/>
            <a:ext cx="9774621" cy="6595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4117" y="220717"/>
            <a:ext cx="9772049" cy="640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383</Words>
  <Application>Microsoft Office PowerPoint</Application>
  <PresentationFormat>Произвольный</PresentationFormat>
  <Paragraphs>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Формирование читательской грамотности как ключевого навыка человека </vt:lpstr>
      <vt:lpstr>Книга – великая вещь, пока человек умеет ею пользоваться.  А. Блок</vt:lpstr>
      <vt:lpstr>Ключевой навык человека</vt:lpstr>
      <vt:lpstr>Слайд 4</vt:lpstr>
      <vt:lpstr>Читательские действия:</vt:lpstr>
      <vt:lpstr>Этапы формирования читательской грамотности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Интерент-ресурсы с заданиями по формированию читательской грамотности</vt:lpstr>
      <vt:lpstr>Интерент-ресурсы с заданиями по формированию читательской грамотности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Дмитрий Джурабаев</cp:lastModifiedBy>
  <cp:revision>9</cp:revision>
  <dcterms:created xsi:type="dcterms:W3CDTF">2021-07-20T13:09:20Z</dcterms:created>
  <dcterms:modified xsi:type="dcterms:W3CDTF">2022-03-14T07:19:47Z</dcterms:modified>
</cp:coreProperties>
</file>