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60" r:id="rId4"/>
    <p:sldId id="266" r:id="rId5"/>
    <p:sldId id="271" r:id="rId6"/>
    <p:sldId id="261" r:id="rId7"/>
    <p:sldId id="275" r:id="rId8"/>
    <p:sldId id="273" r:id="rId9"/>
    <p:sldId id="274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01722" y="6381328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971600" y="980728"/>
            <a:ext cx="7128792" cy="4104456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3861048"/>
            <a:ext cx="6144383" cy="30952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79512" y="188640"/>
            <a:ext cx="8784976" cy="6552728"/>
          </a:xfrm>
          <a:prstGeom prst="roundRect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971600" y="6339374"/>
            <a:ext cx="2115820" cy="277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>
                <a:solidFill>
                  <a:srgbClr val="A6A6A6"/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>
              <a:effectLst/>
              <a:latin typeface="Times New Roman"/>
              <a:ea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69805" y="4887899"/>
            <a:ext cx="3678659" cy="172897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35FE1-253E-480D-B5C7-6FFF9FFDBAC6}" type="datetimeFigureOut">
              <a:rPr lang="ru-RU" smtClean="0"/>
              <a:pPr/>
              <a:t>12.06.2022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AC7F-4665-4A53-9FFF-BB8342C95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Областное государственное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бюджетное общеобразовательное учреждение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Ровеньская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с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углубленным изучением отдельных предметов»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Белгородской области</a:t>
            </a:r>
          </a:p>
        </p:txBody>
      </p:sp>
      <p:sp>
        <p:nvSpPr>
          <p:cNvPr id="6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Symbol" pitchFamily="18" charset="2"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  <a:p>
            <a:pPr algn="ctr">
              <a:buFont typeface="Symbol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в 7 классе</a:t>
            </a:r>
          </a:p>
          <a:p>
            <a:pPr algn="ctr">
              <a:buFont typeface="Symbol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по теме 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Деепричастие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часть речи»</a:t>
            </a:r>
          </a:p>
          <a:p>
            <a:pPr algn="ctr">
              <a:buFont typeface="Symbol" pitchFamily="18" charset="2"/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Symbol" pitchFamily="18" charset="2"/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Symbol" pitchFamily="18" charset="2"/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Symbol" pitchFamily="18" charset="2"/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Бондаренко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Елена Николаевна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>
              <a:buFont typeface="Symbol" pitchFamily="18" charset="2"/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русского языка и литературы </a:t>
            </a:r>
          </a:p>
          <a:p>
            <a:pPr algn="r">
              <a:buFont typeface="Symbol" pitchFamily="18" charset="2"/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r">
              <a:buFont typeface="Symbol" pitchFamily="18" charset="2"/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Symbol" pitchFamily="18" charset="2"/>
              <a:buNone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Symbol" pitchFamily="18" charset="2"/>
              <a:buNone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2022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6237312"/>
            <a:ext cx="230425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indent="43200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Интернет-ресурс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3200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Образовательная платформа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Учи.ру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Российское общество преподавателей русского языка и литературы: портал «Русское слово».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Учительский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портал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Электронный ресурс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3200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0" descr="карандаш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1512168" cy="137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мире много интересного, нам порою неизвестного.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Миру знаний нет предела, так скорей друзья за дело.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102027"/>
          </a:xfrm>
        </p:spPr>
        <p:txBody>
          <a:bodyPr>
            <a:normAutofit fontScale="77500" lnSpcReduction="20000"/>
          </a:bodyPr>
          <a:lstStyle/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вот и лес! И гул идёт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стук колёс в лесу зелёном;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Берёз весёлый хоровод,</a:t>
            </a:r>
          </a:p>
          <a:p>
            <a:pPr algn="ctr" fontAlgn="base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Шумя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встречает нас поклоном.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паровоза белый дым,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хлопья ваты,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расползаясь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Плывёт, цепляется по ним,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земле беспомощно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склоняясь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Опять привольные поля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Проходят мимо нас кругами,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хутора, и тополя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Плывут,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скрываясь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полями.</a:t>
            </a:r>
          </a:p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И.А. Бунин</a:t>
            </a:r>
          </a:p>
          <a:p>
            <a:pPr marL="984250" indent="715963"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Деепричастие 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часть речи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75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2068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Лодорский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водопад»</a:t>
            </a:r>
          </a:p>
          <a:p>
            <a:pPr algn="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Роберт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Саути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английский поэт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Кипя,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Шипя,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Ворча,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Струясь,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Крутясь,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Сливаясь,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Свиваясь,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Вздымаясь,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Вздуваясь,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Мелькая, круша,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Резвясь и спеша,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Скользя, обнимаясь,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Делясь и встречаясь,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Ласкаясь, бунтуя, летя,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Играя, дробясь, шелестя,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Блистая, взлетая, шатаясь,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Сплетаясь, звеня, клокоча,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Взвиваясь, вертясь, грохоча,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Морщинясь, волнуясь, катаясь,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Бросаясь, меняясь, воркуя, шумя,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Взметаясь и пенясь, ликуя, гремя,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Дрожа, развиваясь, стремясь, вырастая,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Вперёд и вперёд убегая в свободолюбивом задоре, -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Так падают бурные воды в сверкающем быстром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Лодоре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84250" indent="715963"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48139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Этимология слова «деепричастие»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веке термин «деепричастие» введён 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Смотрицким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Образовано путём слияния частицы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(от «делать») + слово «причастие».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деепричастие «причастно» к действию.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Марина Цветаева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Идёшь на меня похожий,</a:t>
            </a:r>
          </a:p>
          <a:p>
            <a:pPr algn="ctr">
              <a:buNone/>
            </a:pPr>
            <a:r>
              <a:rPr lang="ru-RU" sz="5400" dirty="0" smtClean="0"/>
              <a:t>Глаза устремляя вниз.</a:t>
            </a:r>
          </a:p>
          <a:p>
            <a:pPr algn="ctr">
              <a:buNone/>
            </a:pPr>
            <a:r>
              <a:rPr lang="ru-RU" sz="5400" dirty="0" smtClean="0"/>
              <a:t>Прохожий, остановись!</a:t>
            </a:r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Текст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Затаив дыхание, сидели дети на холодном камне, дожидаясь, когда и к ним придут лучи солнца и обогреют их хоть немного. И вот первый луч, скользнув по верхушкам ближайших, очень маленьких ёлочек, наконец-то заиграл на щеках у детей…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Отдохнув на камне и согревшись в лучах солнца, Настя с Митрашей встали, чтобы продолжить дальше свой путь.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				(М. Пришвин)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indent="43200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marL="804863" indent="-357188" algn="just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Рассказать о деепричастии на основе материалов учебника (с. 76-77).</a:t>
            </a:r>
          </a:p>
          <a:p>
            <a:pPr marL="804863" indent="-357188" algn="just">
              <a:buNone/>
              <a:tabLst>
                <a:tab pos="804863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Составить  2 предложения с деепричастием совершенного и несовершенного вида.</a:t>
            </a:r>
          </a:p>
          <a:p>
            <a:pPr marL="804863" indent="-357188" algn="just">
              <a:buNone/>
              <a:tabLst>
                <a:tab pos="804863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Выполнить тестовые задания по теме «Деепричастие как часть речи» на образовательной платформе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учи.ру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(по выбору).</a:t>
            </a:r>
          </a:p>
          <a:p>
            <a:pPr marL="804863" indent="-357188" algn="just">
              <a:buNone/>
              <a:tabLst>
                <a:tab pos="804863" algn="l"/>
              </a:tabLs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309320"/>
            <a:ext cx="21602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0" descr="карандаш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1512168" cy="137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3979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268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Областное государственное  бюджетное общеобразовательное учреждение  «Ровеньская средняя общеобразовательная школа с углубленным изучением отдельных предметов» Белгородской области</vt:lpstr>
      <vt:lpstr>Слайд 2</vt:lpstr>
      <vt:lpstr>Слайд 3</vt:lpstr>
      <vt:lpstr>Деепричастие   как часть речи</vt:lpstr>
      <vt:lpstr>Слайд 5</vt:lpstr>
      <vt:lpstr>Слайд 6</vt:lpstr>
      <vt:lpstr>Марина Цветаева</vt:lpstr>
      <vt:lpstr>Текст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презентаций  к урокам русского языка</dc:title>
  <dc:creator>Ольга Михайловна</dc:creator>
  <cp:lastModifiedBy>hp</cp:lastModifiedBy>
  <cp:revision>91</cp:revision>
  <dcterms:created xsi:type="dcterms:W3CDTF">2014-08-08T18:55:10Z</dcterms:created>
  <dcterms:modified xsi:type="dcterms:W3CDTF">2022-06-12T09:33:00Z</dcterms:modified>
</cp:coreProperties>
</file>