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94" r:id="rId6"/>
    <p:sldId id="263" r:id="rId7"/>
    <p:sldId id="283" r:id="rId8"/>
    <p:sldId id="273" r:id="rId9"/>
    <p:sldId id="290" r:id="rId10"/>
    <p:sldId id="291" r:id="rId11"/>
    <p:sldId id="292" r:id="rId12"/>
    <p:sldId id="293" r:id="rId13"/>
    <p:sldId id="271" r:id="rId14"/>
    <p:sldId id="272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56" y="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2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2"/>
            <a:ext cx="9143999" cy="68520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26.06.2021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sviridj@mail.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://trenirfoto.blogspot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trenirfoto.blogspot.ru/p/blog-page_26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renirfoto.blogspot.ru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renirfoto.blogspot.ru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renirfoto.blogspot.ru/" TargetMode="External"/><Relationship Id="rId2" Type="http://schemas.openxmlformats.org/officeDocument/2006/relationships/hyperlink" Target="http://knask.ru/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hyperlink" Target="http://knask.ru/index.php?option=com_content&amp;view=article&amp;id=986&amp;Itemid=816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-239259" y="3999290"/>
            <a:ext cx="7318262" cy="111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Свириденко </a:t>
            </a:r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Юлия </a:t>
            </a:r>
            <a:r>
              <a:rPr lang="ru-RU" sz="3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валерьевна</a:t>
            </a:r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преподаватель</a:t>
            </a:r>
            <a:endParaRPr lang="uk-UA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l"/>
            <a:endParaRPr lang="ru-RU" sz="1600" b="1" cap="all" dirty="0" smtClean="0">
              <a:ln w="0"/>
              <a:solidFill>
                <a:schemeClr val="tx2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hlinkClick r:id="rId2"/>
            </a:endParaRPr>
          </a:p>
          <a:p>
            <a:pPr algn="l"/>
            <a:endParaRPr lang="ru-RU" sz="1600" b="1" cap="all" dirty="0">
              <a:ln w="0"/>
              <a:solidFill>
                <a:schemeClr val="tx2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hlinkClick r:id="rId2"/>
            </a:endParaRPr>
          </a:p>
          <a:p>
            <a:pPr algn="l"/>
            <a:endParaRPr lang="ru-RU" sz="1600" b="1" cap="all" dirty="0" smtClean="0">
              <a:ln w="0"/>
              <a:solidFill>
                <a:schemeClr val="tx2">
                  <a:lumMod val="20000"/>
                  <a:lumOff val="80000"/>
                </a:schemeClr>
              </a:solidFill>
              <a:effectLst>
                <a:reflection blurRad="12700" stA="50000" endPos="50000" dist="5000" dir="5400000" sy="-100000" rotWithShape="0"/>
              </a:effectLst>
              <a:hlinkClick r:id="rId2"/>
            </a:endParaRPr>
          </a:p>
          <a:p>
            <a:pPr algn="l"/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245067" y="4654761"/>
            <a:ext cx="7553500" cy="92134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КГБ ПОУ </a:t>
            </a:r>
          </a:p>
          <a:p>
            <a:r>
              <a:rPr lang="ru-RU" sz="1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sz="1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Комсомольский-на-Амуре строительный колледж»</a:t>
            </a:r>
          </a:p>
          <a:p>
            <a:pPr algn="l"/>
            <a:endParaRPr lang="ru-RU" sz="1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" t="13461" r="2901"/>
          <a:stretch/>
        </p:blipFill>
        <p:spPr bwMode="auto">
          <a:xfrm>
            <a:off x="98143" y="1142484"/>
            <a:ext cx="6867079" cy="1986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92280" y="5013176"/>
            <a:ext cx="1639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Ссылка: </a:t>
            </a:r>
            <a:r>
              <a:rPr lang="ru-RU" u="sng" dirty="0">
                <a:hlinkClick r:id="rId4"/>
              </a:rPr>
              <a:t>http://trenirfoto.blogspot.ru/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4288" y="272289"/>
            <a:ext cx="1753282" cy="1740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5844934" cy="33123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201041"/>
            <a:ext cx="4752528" cy="48053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472" y="2443865"/>
            <a:ext cx="2590669" cy="4200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653389"/>
            <a:ext cx="3744415" cy="5742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3" y="2348880"/>
            <a:ext cx="6048673" cy="33683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1" y="4061358"/>
            <a:ext cx="5454991" cy="242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5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5453"/>
            <a:ext cx="6192688" cy="55898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285" y="336469"/>
            <a:ext cx="5760416" cy="23724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844824"/>
            <a:ext cx="6885303" cy="2520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961" y="1007832"/>
            <a:ext cx="7245343" cy="41127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064" y="3064191"/>
            <a:ext cx="7254524" cy="373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9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61"/>
          <a:stretch/>
        </p:blipFill>
        <p:spPr bwMode="auto">
          <a:xfrm>
            <a:off x="323528" y="2186588"/>
            <a:ext cx="672640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94522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интернет-проект существует до тех пор, пока на нем появляются новые материалы!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5258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Приглашаю вас всех на свою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страницу</a:t>
            </a:r>
          </a:p>
          <a:p>
            <a:pPr algn="ctr"/>
            <a:endParaRPr lang="ru-RU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Используйте ресурсы 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создания Авторского сайта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2625383" cy="135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48951" y="6393285"/>
            <a:ext cx="5075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trenirfoto.blogspot.ru/p/blog-page_26.html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17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31032" y="638519"/>
            <a:ext cx="8712968" cy="1470025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uk-UA" sz="40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37795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6381328"/>
            <a:ext cx="4771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/>
              <a:t>Ссылка на ресурс: </a:t>
            </a:r>
            <a:r>
              <a:rPr lang="ru-RU" u="sng" dirty="0">
                <a:hlinkClick r:id="rId3"/>
              </a:rPr>
              <a:t>http://trenirfoto.blogspot.ru/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728" y="2924944"/>
            <a:ext cx="2078907" cy="206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право 2"/>
          <p:cNvSpPr/>
          <p:nvPr/>
        </p:nvSpPr>
        <p:spPr>
          <a:xfrm>
            <a:off x="107504" y="1052736"/>
            <a:ext cx="6048672" cy="5688631"/>
          </a:xfrm>
          <a:prstGeom prst="rightArrowCallout">
            <a:avLst>
              <a:gd name="adj1" fmla="val 69674"/>
              <a:gd name="adj2" fmla="val 44435"/>
              <a:gd name="adj3" fmla="val 21231"/>
              <a:gd name="adj4" fmla="val 7534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9222" y="42716"/>
            <a:ext cx="8871384" cy="866527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Веб-</a:t>
            </a:r>
            <a:r>
              <a:rPr lang="uk-UA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есурс педагога</a:t>
            </a:r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1520" y="1158889"/>
            <a:ext cx="4320479" cy="9787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элементов  дистанционных технологий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CCEC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51520" y="3429000"/>
            <a:ext cx="4464495" cy="9787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уровня в сфере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ИКТ 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251520" y="2276872"/>
            <a:ext cx="4464496" cy="9787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</a:t>
            </a:r>
          </a:p>
          <a:p>
            <a:pPr algn="ctr">
              <a:lnSpc>
                <a:spcPct val="120000"/>
              </a:lnSpc>
            </a:pP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Итернет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-ресурсов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(доступность)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6332416" y="1340768"/>
            <a:ext cx="2419423" cy="18651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познавательной активности студентов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1520" y="6061821"/>
            <a:ext cx="4333394" cy="5355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подход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51520" y="4527352"/>
            <a:ext cx="4333394" cy="14219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Оперативное обновление и наполнение учебно-методических материалов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332417" y="4012234"/>
            <a:ext cx="2419423" cy="27219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эффективности процесса обучения будущих  специалистов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 rot="5400000">
            <a:off x="7182016" y="3198285"/>
            <a:ext cx="789050" cy="903685"/>
          </a:xfrm>
          <a:prstGeom prst="stripedRightArrow">
            <a:avLst>
              <a:gd name="adj1" fmla="val 62082"/>
              <a:gd name="adj2" fmla="val 3443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9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25" grpId="0" animBg="1"/>
      <p:bldP spid="26" grpId="0" animBg="1"/>
      <p:bldP spid="28" grpId="0" animBg="1"/>
      <p:bldP spid="11" grpId="0" animBg="1"/>
      <p:bldP spid="12" grpId="0" animBg="1"/>
      <p:bldP spid="1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4278742" y="5877270"/>
            <a:ext cx="1661410" cy="830997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Образец выполнения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6218127" y="5877272"/>
            <a:ext cx="2314313" cy="830997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Рекомендуемые Интернет-ресурсы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2443304" y="5877271"/>
            <a:ext cx="1480624" cy="830997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к ПР и СР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82" y="44624"/>
            <a:ext cx="9036496" cy="866527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Организация самостоятельной </a:t>
            </a:r>
            <a:b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деятельности студентов</a:t>
            </a:r>
            <a:endParaRPr lang="uk-UA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CCEC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79568" y="5877272"/>
            <a:ext cx="1895672" cy="830997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Лекционный материал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004868" y="3717032"/>
            <a:ext cx="1575244" cy="461665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 </a:t>
            </a:r>
            <a:r>
              <a:rPr lang="ru-RU" sz="2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Ucoz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43376" y="2492896"/>
            <a:ext cx="4848704" cy="978729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информационного предметного или авторского сайта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724128" y="2492895"/>
            <a:ext cx="3184700" cy="1421928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</a:t>
            </a:r>
          </a:p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</a:t>
            </a:r>
          </a:p>
          <a:p>
            <a:pPr algn="ctr">
              <a:lnSpc>
                <a:spcPct val="120000"/>
              </a:lnSpc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Moodle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215121">
            <a:off x="3538531" y="2195075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20349087">
            <a:off x="5945048" y="2196500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20349087">
            <a:off x="4680834" y="3420636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5898164" y="4221088"/>
            <a:ext cx="3138331" cy="535531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Web-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сервера 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Стрелка вниз 19"/>
          <p:cNvSpPr/>
          <p:nvPr/>
        </p:nvSpPr>
        <p:spPr>
          <a:xfrm rot="20349087">
            <a:off x="7211170" y="3924692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71334" y="1078402"/>
            <a:ext cx="8465452" cy="1126462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Единое информационное пространство</a:t>
            </a:r>
          </a:p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569565" y="5301208"/>
            <a:ext cx="7530827" cy="609398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Авторские учебно-методические материалы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трелка вниз 22"/>
          <p:cNvSpPr/>
          <p:nvPr/>
        </p:nvSpPr>
        <p:spPr>
          <a:xfrm rot="2566665">
            <a:off x="5459987" y="4462519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179512" y="3722435"/>
            <a:ext cx="2071970" cy="437043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1547664" y="4581128"/>
            <a:ext cx="3945191" cy="535531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Облачные хранилища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0901107">
            <a:off x="1577739" y="4260014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215121">
            <a:off x="4249679" y="4283306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215121">
            <a:off x="1608903" y="3419210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017035" y="3722435"/>
            <a:ext cx="1980944" cy="437043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Сервис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Wix.com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3025312" y="3420636"/>
            <a:ext cx="420347" cy="3407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7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7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4" grpId="0" animBg="1"/>
      <p:bldP spid="2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9" grpId="0" animBg="1"/>
      <p:bldP spid="32" grpId="0" animBg="1"/>
      <p:bldP spid="17" grpId="0" animBg="1"/>
      <p:bldP spid="18" grpId="0" animBg="1"/>
      <p:bldP spid="16" grpId="0" animBg="1"/>
      <p:bldP spid="2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251520" y="332656"/>
            <a:ext cx="2823442" cy="866527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Цель ресурса:</a:t>
            </a:r>
            <a:endParaRPr lang="uk-UA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51520" y="1052736"/>
            <a:ext cx="8568952" cy="10895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rgbClr val="0070C0"/>
                </a:solidFill>
              </a:rPr>
              <a:t>формирование образовательного пространства для саморазвития и взаимодействия всех участников образовательного процесса: педагогов, студентов, родителей и представителей разных организаций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-159654" y="2338962"/>
            <a:ext cx="2823442" cy="866527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Задачи:</a:t>
            </a:r>
            <a:endParaRPr lang="uk-UA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9748" y="2984700"/>
            <a:ext cx="3660948" cy="4025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повышение качества обучения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79748" y="4630362"/>
            <a:ext cx="5964460" cy="4025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обеспечение непрерывности образовательного процесса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7544" y="5195664"/>
            <a:ext cx="6696744" cy="4025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создание учебно-методического сопровождения и его контроля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79748" y="3564468"/>
            <a:ext cx="4032448" cy="4025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организация самообразования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67544" y="4087260"/>
            <a:ext cx="4392488" cy="4025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создание электронного портфолио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85056" y="5783705"/>
            <a:ext cx="7471320" cy="7571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>
                <a:solidFill>
                  <a:srgbClr val="0070C0"/>
                </a:solidFill>
              </a:rPr>
              <a:t>систематизация и распространение накопленного опыта по созданию </a:t>
            </a:r>
            <a:r>
              <a:rPr lang="ru-RU" dirty="0" smtClean="0">
                <a:solidFill>
                  <a:srgbClr val="0070C0"/>
                </a:solidFill>
              </a:rPr>
              <a:t>ЭОР </a:t>
            </a:r>
            <a:r>
              <a:rPr lang="ru-RU" dirty="0">
                <a:solidFill>
                  <a:srgbClr val="0070C0"/>
                </a:solidFill>
              </a:rPr>
              <a:t>и применения ИКТ в учебном процессе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512" y="3066429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79511" y="3669026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79511" y="4163815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79511" y="4734920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79511" y="5296095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77322" y="5857270"/>
            <a:ext cx="216023" cy="21561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ru-RU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04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317720" y="50176"/>
            <a:ext cx="8229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авторский сайт педагога </a:t>
            </a:r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863170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979712" y="1412776"/>
            <a:ext cx="5263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https://trenirfoto.blogspot.ru/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380368"/>
            <a:ext cx="3600400" cy="1200329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Ресурс построен с помощью сервиса </a:t>
            </a:r>
            <a:r>
              <a:rPr lang="ru-RU" sz="2400" b="1" dirty="0" err="1">
                <a:solidFill>
                  <a:srgbClr val="0070C0"/>
                </a:solidFill>
              </a:rPr>
              <a:t>Blogger</a:t>
            </a:r>
            <a:r>
              <a:rPr lang="ru-RU" sz="2400" b="1" dirty="0">
                <a:solidFill>
                  <a:srgbClr val="0070C0"/>
                </a:solidFill>
              </a:rPr>
              <a:t> от </a:t>
            </a:r>
            <a:r>
              <a:rPr lang="ru-RU" sz="2400" b="1" dirty="0" err="1">
                <a:solidFill>
                  <a:srgbClr val="0070C0"/>
                </a:solidFill>
              </a:rPr>
              <a:t>Google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User\Pictures\blogger-googl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978524"/>
            <a:ext cx="3644333" cy="187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60085"/>
            <a:ext cx="1584176" cy="157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1948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обеспечения быстрого доступа к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методическим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материалам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организации самостоятельной (внеаудиторной) работы студентов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сайте колледжа </a:t>
            </a:r>
            <a:r>
              <a:rPr lang="ru-RU" sz="24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http://knask.ru/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расположена ссылка на этот ресурс.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5733256"/>
            <a:ext cx="3357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https://trenirfoto.blogspot.ru/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16508" y="232227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altLang="ru-RU" sz="1400" b="0" i="0" u="sng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http://knask.ru/index.php?option=com_content&amp;view=article&amp;id=986&amp;Itemid=816</a:t>
            </a: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14686"/>
            <a:ext cx="8395080" cy="189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16508" y="40082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160" y="5090318"/>
            <a:ext cx="12954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2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681" y="1875424"/>
            <a:ext cx="8352928" cy="1872208"/>
          </a:xfr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algn="ctr">
              <a:spcBef>
                <a:spcPct val="0"/>
              </a:spcBef>
              <a:buNone/>
            </a:pPr>
            <a:r>
              <a:rPr lang="ru-RU" sz="22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rPr>
              <a:t> веб-сервис с помощью которого любой пользователь может завести свой блог, не прибегая к программированию и не заботясь об установке и настройке программного обеспечения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6" t="62627" r="47216" b="22343"/>
          <a:stretch/>
        </p:blipFill>
        <p:spPr bwMode="auto">
          <a:xfrm>
            <a:off x="611560" y="389377"/>
            <a:ext cx="3024336" cy="10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143350"/>
            <a:ext cx="3672408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>
              <a:spcBef>
                <a:spcPct val="0"/>
              </a:spcBef>
              <a:buNone/>
              <a:defRPr sz="30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/>
              <a:t>БЕСПЛАТНЫЙ </a:t>
            </a:r>
          </a:p>
          <a:p>
            <a:r>
              <a:rPr lang="ru-RU" sz="2400" dirty="0" smtClean="0"/>
              <a:t>ОНЛАЙН-КОНСТРУКТОР </a:t>
            </a:r>
            <a:r>
              <a:rPr lang="ru-RU" sz="2400" dirty="0"/>
              <a:t>БЛОГОВ, </a:t>
            </a:r>
            <a:r>
              <a:rPr lang="ru-RU" sz="2400" dirty="0" smtClean="0"/>
              <a:t>САЙТОВ</a:t>
            </a:r>
            <a:endParaRPr lang="ru-RU" sz="2400" dirty="0"/>
          </a:p>
        </p:txBody>
      </p:sp>
      <p:sp>
        <p:nvSpPr>
          <p:cNvPr id="6" name="Стрелка вниз 5"/>
          <p:cNvSpPr/>
          <p:nvPr/>
        </p:nvSpPr>
        <p:spPr>
          <a:xfrm rot="17255201">
            <a:off x="3892526" y="605928"/>
            <a:ext cx="516338" cy="746350"/>
          </a:xfrm>
          <a:prstGeom prst="downArrow">
            <a:avLst/>
          </a:prstGeom>
          <a:gradFill>
            <a:gsLst>
              <a:gs pos="0">
                <a:schemeClr val="tx2">
                  <a:lumMod val="26000"/>
                  <a:lumOff val="74000"/>
                  <a:alpha val="57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657390">
            <a:off x="662563" y="1502249"/>
            <a:ext cx="516338" cy="746350"/>
          </a:xfrm>
          <a:prstGeom prst="downArrow">
            <a:avLst/>
          </a:prstGeom>
          <a:gradFill>
            <a:gsLst>
              <a:gs pos="0">
                <a:schemeClr val="tx2">
                  <a:lumMod val="26000"/>
                  <a:lumOff val="74000"/>
                  <a:alpha val="57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00015" y="3653369"/>
            <a:ext cx="8352928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indent="-342900" algn="ctr">
              <a:spcBef>
                <a:spcPct val="0"/>
              </a:spcBef>
              <a:buFont typeface="Arial" pitchFamily="34" charset="0"/>
              <a:buNone/>
              <a:defRPr sz="2200" b="1" cap="all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ru-RU" dirty="0"/>
              <a:t>полностью бесплатный с открытым кодом, возможностью подключить свой домен второго уровня, бесплатный хостинг  от </a:t>
            </a:r>
            <a:r>
              <a:rPr lang="ru-RU" dirty="0" err="1"/>
              <a:t>Google</a:t>
            </a:r>
            <a:r>
              <a:rPr lang="ru-RU" dirty="0"/>
              <a:t> можно расширить подключив аккаунт </a:t>
            </a:r>
            <a:r>
              <a:rPr lang="ru-RU" dirty="0" err="1"/>
              <a:t>Google</a:t>
            </a:r>
            <a:r>
              <a:rPr lang="ru-RU" dirty="0"/>
              <a:t>+ и </a:t>
            </a:r>
            <a:r>
              <a:rPr lang="ru-RU" dirty="0" err="1"/>
              <a:t>Google</a:t>
            </a:r>
            <a:r>
              <a:rPr lang="ru-RU" dirty="0"/>
              <a:t>-диск. 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500015" y="5517232"/>
            <a:ext cx="7528369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uk-UA"/>
            </a:defPPr>
            <a:lvl1pPr algn="ctr">
              <a:spcBef>
                <a:spcPct val="0"/>
              </a:spcBef>
              <a:buNone/>
              <a:defRPr sz="24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Бесплатный домен вашсайт.blogspot.com.</a:t>
            </a:r>
          </a:p>
        </p:txBody>
      </p:sp>
      <p:sp>
        <p:nvSpPr>
          <p:cNvPr id="10" name="Стрелка вниз 9"/>
          <p:cNvSpPr/>
          <p:nvPr/>
        </p:nvSpPr>
        <p:spPr>
          <a:xfrm rot="18657390">
            <a:off x="444401" y="5144056"/>
            <a:ext cx="516338" cy="746350"/>
          </a:xfrm>
          <a:prstGeom prst="downArrow">
            <a:avLst/>
          </a:prstGeom>
          <a:gradFill>
            <a:gsLst>
              <a:gs pos="0">
                <a:schemeClr val="tx2">
                  <a:lumMod val="26000"/>
                  <a:lumOff val="74000"/>
                  <a:alpha val="57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657390">
            <a:off x="444401" y="3279383"/>
            <a:ext cx="516338" cy="746350"/>
          </a:xfrm>
          <a:prstGeom prst="downArrow">
            <a:avLst/>
          </a:prstGeom>
          <a:gradFill>
            <a:gsLst>
              <a:gs pos="0">
                <a:schemeClr val="tx2">
                  <a:lumMod val="26000"/>
                  <a:lumOff val="74000"/>
                  <a:alpha val="57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97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144000" cy="2878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11" y="3005660"/>
            <a:ext cx="3580437" cy="37289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3021323"/>
            <a:ext cx="1008112" cy="3634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819" y="2841057"/>
            <a:ext cx="804124" cy="37927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9698" y="2823025"/>
            <a:ext cx="1210654" cy="401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2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4" y="116631"/>
            <a:ext cx="4157931" cy="43304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116" y="195328"/>
            <a:ext cx="5904657" cy="65384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241" y="293507"/>
            <a:ext cx="5829155" cy="5328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2158" y="197036"/>
            <a:ext cx="5890201" cy="63583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99" y="472638"/>
            <a:ext cx="6095634" cy="5377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367" y="692523"/>
            <a:ext cx="4320481" cy="39337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5816" y="1040495"/>
            <a:ext cx="4845786" cy="42607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033" y="1254416"/>
            <a:ext cx="4003859" cy="44520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7443" y="1755649"/>
            <a:ext cx="4522063" cy="46514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2065" y="931013"/>
            <a:ext cx="4887204" cy="46910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16601" y="2156938"/>
            <a:ext cx="4462581" cy="38594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98158" y="2827694"/>
            <a:ext cx="4338749" cy="379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263</Words>
  <Application>Microsoft Office PowerPoint</Application>
  <PresentationFormat>Экран (4:3)</PresentationFormat>
  <Paragraphs>59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Специальное оформление</vt:lpstr>
      <vt:lpstr>Презентация PowerPoint</vt:lpstr>
      <vt:lpstr>Веб-ресурс педагога</vt:lpstr>
      <vt:lpstr>Организация самостоятельной  деятельности студентов</vt:lpstr>
      <vt:lpstr>Презентация PowerPoint</vt:lpstr>
      <vt:lpstr>авторский сайт педагога </vt:lpstr>
      <vt:lpstr>Для обеспечения быстрого доступа к учебно-методическим материалам при организации самостоятельной (внеаудиторной) работы студентов на сайте колледжа http://knask.ru/ расположена ссылка на этот ресурс.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sviredenko</cp:lastModifiedBy>
  <cp:revision>115</cp:revision>
  <dcterms:created xsi:type="dcterms:W3CDTF">2009-01-08T12:15:48Z</dcterms:created>
  <dcterms:modified xsi:type="dcterms:W3CDTF">2021-06-26T02:25:38Z</dcterms:modified>
</cp:coreProperties>
</file>