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5" r:id="rId4"/>
    <p:sldId id="296" r:id="rId5"/>
    <p:sldId id="298" r:id="rId6"/>
    <p:sldId id="302" r:id="rId7"/>
    <p:sldId id="306" r:id="rId8"/>
    <p:sldId id="304" r:id="rId9"/>
    <p:sldId id="308" r:id="rId10"/>
    <p:sldId id="310" r:id="rId11"/>
    <p:sldId id="313" r:id="rId12"/>
    <p:sldId id="317" r:id="rId13"/>
    <p:sldId id="366" r:id="rId14"/>
    <p:sldId id="266" r:id="rId15"/>
    <p:sldId id="258" r:id="rId16"/>
    <p:sldId id="263" r:id="rId17"/>
    <p:sldId id="261" r:id="rId18"/>
    <p:sldId id="262" r:id="rId19"/>
    <p:sldId id="260" r:id="rId20"/>
    <p:sldId id="259" r:id="rId21"/>
    <p:sldId id="365" r:id="rId22"/>
    <p:sldId id="267" r:id="rId23"/>
    <p:sldId id="264" r:id="rId24"/>
    <p:sldId id="265" r:id="rId25"/>
    <p:sldId id="269" r:id="rId26"/>
    <p:sldId id="271" r:id="rId27"/>
    <p:sldId id="270" r:id="rId28"/>
    <p:sldId id="272" r:id="rId29"/>
    <p:sldId id="273" r:id="rId30"/>
    <p:sldId id="274" r:id="rId31"/>
    <p:sldId id="367" r:id="rId32"/>
    <p:sldId id="297" r:id="rId33"/>
    <p:sldId id="315" r:id="rId34"/>
    <p:sldId id="320" r:id="rId35"/>
    <p:sldId id="322" r:id="rId36"/>
    <p:sldId id="324" r:id="rId37"/>
    <p:sldId id="323" r:id="rId38"/>
    <p:sldId id="326" r:id="rId39"/>
    <p:sldId id="339" r:id="rId40"/>
    <p:sldId id="330" r:id="rId41"/>
    <p:sldId id="343" r:id="rId42"/>
    <p:sldId id="341" r:id="rId43"/>
    <p:sldId id="344" r:id="rId44"/>
    <p:sldId id="345" r:id="rId45"/>
    <p:sldId id="348" r:id="rId46"/>
    <p:sldId id="347" r:id="rId47"/>
    <p:sldId id="340" r:id="rId48"/>
    <p:sldId id="351" r:id="rId49"/>
    <p:sldId id="350" r:id="rId50"/>
    <p:sldId id="352" r:id="rId51"/>
    <p:sldId id="318" r:id="rId52"/>
    <p:sldId id="353" r:id="rId53"/>
    <p:sldId id="355" r:id="rId54"/>
    <p:sldId id="358" r:id="rId55"/>
    <p:sldId id="359" r:id="rId56"/>
    <p:sldId id="360" r:id="rId57"/>
    <p:sldId id="361" r:id="rId58"/>
    <p:sldId id="362" r:id="rId59"/>
    <p:sldId id="368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14538" autoAdjust="0"/>
    <p:restoredTop sz="94660"/>
  </p:normalViewPr>
  <p:slideViewPr>
    <p:cSldViewPr>
      <p:cViewPr varScale="1">
        <p:scale>
          <a:sx n="43" d="100"/>
          <a:sy n="43" d="100"/>
        </p:scale>
        <p:origin x="-82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3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34C2E-203A-437E-B0DE-E9555F6D34BC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B645B-2AC0-41B2-9C97-18DEC4064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406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34C2E-203A-437E-B0DE-E9555F6D34BC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B645B-2AC0-41B2-9C97-18DEC4064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875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34C2E-203A-437E-B0DE-E9555F6D34BC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B645B-2AC0-41B2-9C97-18DEC4064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380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34C2E-203A-437E-B0DE-E9555F6D34BC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B645B-2AC0-41B2-9C97-18DEC4064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441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34C2E-203A-437E-B0DE-E9555F6D34BC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B645B-2AC0-41B2-9C97-18DEC4064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590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34C2E-203A-437E-B0DE-E9555F6D34BC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B645B-2AC0-41B2-9C97-18DEC4064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474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34C2E-203A-437E-B0DE-E9555F6D34BC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B645B-2AC0-41B2-9C97-18DEC4064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33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34C2E-203A-437E-B0DE-E9555F6D34BC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B645B-2AC0-41B2-9C97-18DEC4064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882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34C2E-203A-437E-B0DE-E9555F6D34BC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B645B-2AC0-41B2-9C97-18DEC4064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873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34C2E-203A-437E-B0DE-E9555F6D34BC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B645B-2AC0-41B2-9C97-18DEC4064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491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34C2E-203A-437E-B0DE-E9555F6D34BC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B645B-2AC0-41B2-9C97-18DEC4064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155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34C2E-203A-437E-B0DE-E9555F6D34BC}" type="datetimeFigureOut">
              <a:rPr lang="ru-RU" smtClean="0"/>
              <a:t>05.02.2019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B645B-2AC0-41B2-9C97-18DEC4064D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83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7.wdp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8.wdp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9.wdp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49" y="1874626"/>
            <a:ext cx="8014101" cy="498337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69783" y="188640"/>
            <a:ext cx="7407221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tikvar Shadow" panose="020B0000000000000000" pitchFamily="34" charset="0"/>
              </a:rPr>
              <a:t>«Труд – основа жизни»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ntikvar Shadow" panose="020B00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35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0"/>
            <a:ext cx="737862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Кто готовит всё по-флотски: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Макароны, борщ и клёцки,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Кашу, блинчики, компот,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Кухню камбузом зовёт?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Приготовит пищу в срок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Корабельный повар - ...  </a:t>
            </a:r>
            <a:endParaRPr lang="ru-RU" sz="40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64288" y="5445224"/>
            <a:ext cx="1414170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Кок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4" r="18156"/>
          <a:stretch/>
        </p:blipFill>
        <p:spPr>
          <a:xfrm>
            <a:off x="2164234" y="124664"/>
            <a:ext cx="4248472" cy="672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8176"/>
            <a:ext cx="81457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Там, где нет от солнца света,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Мчится в космосе ракета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ней, скафандр прочный сняв,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Отдыхает... </a:t>
            </a:r>
            <a:endParaRPr lang="ru-RU" sz="40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44450" y="3257976"/>
            <a:ext cx="3687228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Космонавт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5" name="Picture 2" descr="D:\КАРТИНКИ2\профессии\1354986553-0665655-www.nevsepic.com.u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-52395"/>
            <a:ext cx="4798885" cy="6910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10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0"/>
            <a:ext cx="733736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Вот спортсмены на коньках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Упражняются в прыжках.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сверкает лед игристо.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Те спортсмены - ...  </a:t>
            </a:r>
            <a:endParaRPr lang="ru-RU" sz="40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41019" y="3645024"/>
            <a:ext cx="3886000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Фигуристы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79512" y="226042"/>
            <a:ext cx="6011314" cy="6612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91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49" y="1874626"/>
            <a:ext cx="8014101" cy="498337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69783" y="188640"/>
            <a:ext cx="7407221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tikvar Shadow" panose="020B0000000000000000" pitchFamily="34" charset="0"/>
              </a:rPr>
              <a:t>«Труд – основа жизни»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ntikvar Shadow" panose="020B00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85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2157705"/>
            <a:ext cx="5976664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tikvar Shadow" panose="020B0000000000000000" pitchFamily="34" charset="0"/>
              </a:rPr>
              <a:t>Мамины 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tikvar Shadow" panose="020B0000000000000000" pitchFamily="34" charset="0"/>
              </a:rPr>
              <a:t>профессии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ntikvar Shadow" panose="020B0000000000000000" pitchFamily="34" charset="0"/>
            </a:endParaRPr>
          </a:p>
        </p:txBody>
      </p:sp>
      <p:pic>
        <p:nvPicPr>
          <p:cNvPr id="3" name="Picture 2" descr="D:\КАРТИНКИ2\профессии\26003c7619b933810fbb8134c1c0895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81000"/>
            <a:ext cx="3116263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834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0"/>
            <a:ext cx="77403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Мастерица на все руки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Нам сошьет пиджак и брюки.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закройщик, не ткачиха.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Кто она, скажи?  </a:t>
            </a:r>
            <a:endParaRPr lang="ru-RU" sz="40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34970" y="3424611"/>
            <a:ext cx="3211135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Портниха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23527" y="980728"/>
            <a:ext cx="5616647" cy="56166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57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79765" y="7807"/>
            <a:ext cx="673224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Учит вежливости нас,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Почитает вслух рассказ.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учитель, не писатель.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Это няня,  ... </a:t>
            </a:r>
          </a:p>
          <a:p>
            <a:pPr>
              <a:lnSpc>
                <a:spcPct val="150000"/>
              </a:lnSpc>
            </a:pP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               Воспитатель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95535" y="1092961"/>
            <a:ext cx="5904656" cy="5479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517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08310" y="0"/>
            <a:ext cx="73209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Летают пальцы птицами -  Поток струится ситцевый, Летают пальцы пчёлками -  Поток струится шёлковый.                     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00192" y="3429000"/>
            <a:ext cx="2640466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Ткачиха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88" y="263448"/>
            <a:ext cx="5904655" cy="633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59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67744" y="0"/>
            <a:ext cx="6397755" cy="5517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Ох, какой у мамы цех!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Ароматный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сладкий!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Мама 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сахар и орех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Сыплет 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шоколадки.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Здесь 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порядок, чистота,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работа - красота! </a:t>
            </a: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          </a:t>
            </a:r>
            <a:endParaRPr lang="ru-RU" sz="40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-14030"/>
            <a:ext cx="5185804" cy="6773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52119" y="5373216"/>
            <a:ext cx="3340979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Кондитер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89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65727"/>
            <a:ext cx="71434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Есть у мамы-мастерицы</a:t>
            </a:r>
          </a:p>
          <a:p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Тушь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румяна, пудра, клей.</a:t>
            </a:r>
          </a:p>
          <a:p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меняет мама лица</a:t>
            </a:r>
          </a:p>
          <a:p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Исполнителям 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ролей.</a:t>
            </a:r>
          </a:p>
          <a:p>
            <a:endParaRPr lang="ru-RU" sz="4000" b="1" dirty="0" smtClean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Из 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красотки Бабку-</a:t>
            </a:r>
            <a:r>
              <a:rPr lang="ru-RU" sz="4000" b="1" dirty="0" err="1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Ёжку</a:t>
            </a:r>
            <a:endParaRPr lang="ru-RU" sz="40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Нужно 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сделать? Не вопрос!</a:t>
            </a:r>
          </a:p>
          <a:p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Мама 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помудрит немножко</a:t>
            </a:r>
          </a:p>
          <a:p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кривой приладит нос. </a:t>
            </a: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                 </a:t>
            </a:r>
            <a:endParaRPr lang="ru-RU" sz="40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16216" y="5517232"/>
            <a:ext cx="2499402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Гримёр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3" r="10364"/>
          <a:stretch/>
        </p:blipFill>
        <p:spPr bwMode="auto">
          <a:xfrm>
            <a:off x="323528" y="165727"/>
            <a:ext cx="6879291" cy="642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052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67744" y="332656"/>
            <a:ext cx="597666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tikvar Shadow" panose="020B0000000000000000" pitchFamily="34" charset="0"/>
              </a:rPr>
              <a:t>Загадки о профессиях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ntikvar Shadow" panose="020B0000000000000000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DADADA"/>
              </a:clrFrom>
              <a:clrTo>
                <a:srgbClr val="DADAD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0" b="10319"/>
          <a:stretch/>
        </p:blipFill>
        <p:spPr>
          <a:xfrm>
            <a:off x="1835695" y="2256471"/>
            <a:ext cx="7238697" cy="454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48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0"/>
            <a:ext cx="73448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Нужно маме для работы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 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пюпитр поставить ноты.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Маму 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только попроси,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сыграет: "Ми, соль, си!"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Я 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скажу ребятам гордо: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"</a:t>
            </a:r>
            <a:r>
              <a:rPr lang="ru-RU" sz="40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Мама знает все аккорды!" </a:t>
            </a:r>
            <a:endParaRPr lang="ru-RU" sz="4000" b="1" dirty="0" smtClean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92080" y="5373216"/>
            <a:ext cx="3616696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Музыкант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525" y="227250"/>
            <a:ext cx="7484232" cy="6217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247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49" y="1874626"/>
            <a:ext cx="8014101" cy="498337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69783" y="188640"/>
            <a:ext cx="7407221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tikvar Shadow" panose="020B0000000000000000" pitchFamily="34" charset="0"/>
              </a:rPr>
              <a:t>«Труд – основа жизни»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ntikvar Shadow" panose="020B00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64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11960" y="2348879"/>
            <a:ext cx="493204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tikvar Shadow" panose="020B0000000000000000" pitchFamily="34" charset="0"/>
              </a:rPr>
              <a:t>Папины профессии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ntikvar Shadow" panose="020B0000000000000000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12" y="238336"/>
            <a:ext cx="4578603" cy="63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81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0"/>
            <a:ext cx="8172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2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Нелегкая профессия у папы моего.</a:t>
            </a:r>
          </a:p>
          <a:p>
            <a:pPr algn="just">
              <a:lnSpc>
                <a:spcPct val="150000"/>
              </a:lnSpc>
            </a:pPr>
            <a:r>
              <a:rPr lang="ru-RU" sz="32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Он часто в экспедициях, не вижу я его.</a:t>
            </a:r>
          </a:p>
          <a:p>
            <a:pPr algn="just">
              <a:lnSpc>
                <a:spcPct val="150000"/>
              </a:lnSpc>
            </a:pPr>
            <a:r>
              <a:rPr lang="ru-RU" sz="32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Сибири и на Севере он недра изучал,</a:t>
            </a:r>
          </a:p>
          <a:p>
            <a:pPr algn="just">
              <a:lnSpc>
                <a:spcPct val="150000"/>
              </a:lnSpc>
            </a:pPr>
            <a:r>
              <a:rPr lang="ru-RU" sz="32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Искал месторождения, на карте отмечал.                                         </a:t>
            </a:r>
            <a:endParaRPr lang="ru-RU" sz="32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16216" y="3429000"/>
            <a:ext cx="2196435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Геолог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5" name="Picture 2" descr="D:\КАРТИНКИ2\профессии\7f5056ab1e9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55775" y="332656"/>
            <a:ext cx="3654405" cy="623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183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0"/>
            <a:ext cx="83884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Бесстрашный герой,                                    что всегда на посту,</a:t>
            </a:r>
          </a:p>
          <a:p>
            <a:pPr algn="just">
              <a:lnSpc>
                <a:spcPct val="150000"/>
              </a:lnSpc>
            </a:pPr>
            <a:r>
              <a:rPr lang="ru-RU" sz="36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Он чует беду и огонь за версту.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Неравный ведет со стихией он бой,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Стремится всегда защитить                                 нас с тобой.     </a:t>
            </a:r>
            <a:endParaRPr lang="ru-RU" sz="36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41699" y="5078313"/>
            <a:ext cx="3336170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Пожарный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9552" y="449032"/>
            <a:ext cx="5149242" cy="595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18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40113" y="-28065"/>
            <a:ext cx="707978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Ночью, днём и на рассвете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Службу я несу в секрете.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Я границу стерегу,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Преграждая путь врагу.</a:t>
            </a:r>
            <a:endParaRPr lang="ru-RU" sz="40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3752979"/>
            <a:ext cx="4110421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Пограничник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0"/>
          <a:stretch/>
        </p:blipFill>
        <p:spPr>
          <a:xfrm>
            <a:off x="150218" y="664567"/>
            <a:ext cx="4925838" cy="617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74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57761" y="0"/>
            <a:ext cx="75608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Мне нужны такие вещи: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Молоток, тиски и клещи,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Ключ, напильник и ножовка,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 всего нужней сноровка.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74136" y="3573016"/>
            <a:ext cx="2507418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Слесарь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5" name="Picture 2" descr="D:\КАРТИНКИ2\профессии\ss-mobile-north-bay-mechani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09640" y="-60035"/>
            <a:ext cx="4464496" cy="691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15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67744" y="72400"/>
            <a:ext cx="66247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Иглою огненной портной Шьёт кораблю 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Костюм стальной.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68870" y="2708920"/>
            <a:ext cx="2861681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Сварщик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260648"/>
            <a:ext cx="490383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078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37254" y="0"/>
            <a:ext cx="760674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Мы землю глубоко копаем,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в глубине земли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Мы людям уголь добываем,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Чтоб дом топить могли.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24128" y="3785652"/>
            <a:ext cx="3198311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Шахтёры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2034" y="260937"/>
            <a:ext cx="4752094" cy="633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08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84784" y="-5763"/>
            <a:ext cx="8280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Средь облаков, на высоте,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Мы дружно строим новый дом,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Чтобы в тепле и красоте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Счастливо жили люди в нем.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3468997"/>
            <a:ext cx="3692036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Строители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49" y="476672"/>
            <a:ext cx="5071852" cy="5796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183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28962" y="0"/>
            <a:ext cx="751503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Кто пропишет витамины?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Кто излечит от ангины?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 прививках ты не плачь - Как лечиться, знает... </a:t>
            </a:r>
            <a:endParaRPr lang="ru-RU" sz="40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04248" y="3429000"/>
            <a:ext cx="1781257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Врач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0"/>
          <a:stretch/>
        </p:blipFill>
        <p:spPr bwMode="auto">
          <a:xfrm flipH="1">
            <a:off x="1628960" y="332656"/>
            <a:ext cx="5034455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301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0"/>
            <a:ext cx="775466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Я на «тракторе» служу, 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Только так, я вам скажу: 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«Ведь прежде чем пахать                  мне пашню, 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Я разверну сначала башню».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97715" y="4437112"/>
            <a:ext cx="2807179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Танкист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03"/>
          <a:stretch/>
        </p:blipFill>
        <p:spPr>
          <a:xfrm>
            <a:off x="470101" y="754591"/>
            <a:ext cx="5627614" cy="5348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28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49" y="1874626"/>
            <a:ext cx="8014101" cy="498337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69783" y="188640"/>
            <a:ext cx="7407221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tikvar Shadow" panose="020B0000000000000000" pitchFamily="34" charset="0"/>
              </a:rPr>
              <a:t>«Труд – основа жизни»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ntikvar Shadow" panose="020B00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24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60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5960" y="0"/>
            <a:ext cx="8532440" cy="3013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Чёрный весь, как будто грач,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 нашей крыши лезет ...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врач, а трубочист</a:t>
            </a:r>
            <a:endParaRPr lang="ru-RU" sz="44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985" y="364864"/>
            <a:ext cx="5321312" cy="623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41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1760" y="0"/>
            <a:ext cx="647632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Булки нам и калачи</a:t>
            </a:r>
          </a:p>
          <a:p>
            <a:pPr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Каждый день пекут .... </a:t>
            </a:r>
          </a:p>
          <a:p>
            <a:pPr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врачи,  а пекари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763688" y="339194"/>
            <a:ext cx="6897369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69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92659" y="0"/>
            <a:ext cx="64807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Посадил уж сотни роз</a:t>
            </a:r>
          </a:p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городском саду ...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матрос,                              а садовник, цветовод</a:t>
            </a:r>
            <a:endParaRPr lang="ru-RU" sz="44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6"/>
          <a:stretch/>
        </p:blipFill>
        <p:spPr>
          <a:xfrm>
            <a:off x="2392659" y="437074"/>
            <a:ext cx="6455386" cy="598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44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40635" y="5724"/>
            <a:ext cx="7884368" cy="3013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Арий, опер сочинитель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Называется ...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учитель, а композитор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637" y="286418"/>
            <a:ext cx="6536363" cy="6032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4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0"/>
            <a:ext cx="73448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 заводах по три смены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У станков стоят ...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спортсмены, 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 рабочие</a:t>
            </a:r>
            <a:endParaRPr lang="ru-RU" sz="44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0" t="8239" r="6105" b="15179"/>
          <a:stretch/>
        </p:blipFill>
        <p:spPr>
          <a:xfrm>
            <a:off x="1844908" y="93855"/>
            <a:ext cx="7047572" cy="6395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0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24670"/>
            <a:ext cx="7668344" cy="3013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Говорят про звуки парные</a:t>
            </a:r>
          </a:p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школе нам с тобой ...</a:t>
            </a:r>
          </a:p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Не пожарные, а учителя</a:t>
            </a:r>
            <a:endParaRPr lang="ru-RU" sz="44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34684"/>
            <a:ext cx="6876256" cy="618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72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07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95736" y="0"/>
            <a:ext cx="6624736" cy="3013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Варит кашу и бульон</a:t>
            </a:r>
          </a:p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Добрый, толстый ...</a:t>
            </a:r>
          </a:p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почтальон, а повар</a:t>
            </a:r>
            <a:endParaRPr lang="ru-RU" sz="44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551746"/>
            <a:ext cx="5150611" cy="576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89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67136" y="-4195"/>
            <a:ext cx="77768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Громко прозвенел звонок,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классе начался урок.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Знает школьник и родитель - 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Проведет урок... </a:t>
            </a:r>
            <a:endParaRPr lang="ru-RU" sz="40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68144" y="3429000"/>
            <a:ext cx="2908168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Учитель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5" name="Picture 2" descr="D:\КАРТИНКИ2\профессии\a23fa55f50b8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23"/>
          <a:stretch/>
        </p:blipFill>
        <p:spPr bwMode="auto">
          <a:xfrm>
            <a:off x="395536" y="116632"/>
            <a:ext cx="5660988" cy="67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410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3688" y="0"/>
            <a:ext cx="7200800" cy="3013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Дрессирует львов, собак</a:t>
            </a:r>
          </a:p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Храбрый, смелый наш ...</a:t>
            </a:r>
          </a:p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рыбак, а укротитель</a:t>
            </a:r>
            <a:endParaRPr lang="ru-RU" sz="44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8828"/>
            <a:ext cx="6086213" cy="6561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99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95736" y="15762"/>
            <a:ext cx="6768752" cy="3013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Кто пасёт коров, овец?</a:t>
            </a:r>
          </a:p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Ну, конечно, ...</a:t>
            </a:r>
          </a:p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продавец, а пастух</a:t>
            </a:r>
            <a:endParaRPr lang="ru-RU" sz="44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836712"/>
            <a:ext cx="7620000" cy="583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90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64335"/>
            <a:ext cx="76683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Складки, карманы и ровненький кант -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Платье красивое сшил ...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музыкант, а портной</a:t>
            </a:r>
            <a:endParaRPr lang="ru-RU" sz="44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04664"/>
            <a:ext cx="7756683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75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0"/>
            <a:ext cx="853244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Ходят по клеточкам конь и ладья,</a:t>
            </a:r>
          </a:p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Ход свой победный готовит ..</a:t>
            </a:r>
          </a:p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Не судья, а шахматист</a:t>
            </a:r>
            <a:endParaRPr lang="ru-RU" sz="44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02732"/>
            <a:ext cx="5168762" cy="625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86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82210" y="0"/>
            <a:ext cx="71287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Подметает чисто двор</a:t>
            </a:r>
          </a:p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шесть утра, конечно, ...</a:t>
            </a:r>
          </a:p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вор, а дворник</a:t>
            </a:r>
            <a:endParaRPr lang="ru-RU" sz="44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51852"/>
            <a:ext cx="6192688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3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7704" y="15123"/>
            <a:ext cx="6984775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Под куполом цирка в опасный полёт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Отправится смелый и сильный ...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пилот, а воздушный гимнаст</a:t>
            </a:r>
            <a:endParaRPr lang="ru-RU" sz="44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487" y="601665"/>
            <a:ext cx="7557105" cy="5654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00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5776" y="52129"/>
            <a:ext cx="619268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Высадить новые саженцы в ельник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Снова отправится                  утром наш ...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мельник, а лесник</a:t>
            </a:r>
            <a:endParaRPr lang="ru-RU" sz="44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6753" y="52129"/>
            <a:ext cx="8497247" cy="6797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88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1680" y="260248"/>
            <a:ext cx="727280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 рояле, пианино</a:t>
            </a:r>
          </a:p>
          <a:p>
            <a:pPr lvl="1"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Вальс исполнит ...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балерина, а пианистка</a:t>
            </a:r>
            <a:endParaRPr lang="ru-RU" sz="44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979" y="1387290"/>
            <a:ext cx="7815302" cy="547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48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0"/>
            <a:ext cx="7884368" cy="3013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ресторане блюдо из дичи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Приготовит умело ...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лесничий, а повар</a:t>
            </a:r>
            <a:endParaRPr lang="ru-RU" sz="44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57033"/>
            <a:ext cx="4261200" cy="6261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06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4109"/>
            <a:ext cx="78123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Лекарства нам в аптеке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Продаст ...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библиотекарь,                    а фармацевт</a:t>
            </a:r>
            <a:endParaRPr lang="ru-RU" sz="44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7" t="5467" r="10932" b="5378"/>
          <a:stretch/>
        </p:blipFill>
        <p:spPr>
          <a:xfrm>
            <a:off x="2637920" y="304668"/>
            <a:ext cx="5589605" cy="655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65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3728" y="69321"/>
            <a:ext cx="67687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 витрине все продукты: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Овощи, орехи, фрукты.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Помидор и огурец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Предлагает... </a:t>
            </a:r>
            <a:endParaRPr lang="ru-RU" sz="40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90873" y="3429000"/>
            <a:ext cx="2981907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Продавец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4"/>
          <a:stretch/>
        </p:blipFill>
        <p:spPr>
          <a:xfrm>
            <a:off x="406003" y="-68916"/>
            <a:ext cx="5257620" cy="718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14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47256" y="-6793"/>
            <a:ext cx="6696744" cy="3013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Стены выкрасила ярко</a:t>
            </a:r>
          </a:p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нашей комнате …</a:t>
            </a:r>
          </a:p>
          <a:p>
            <a:pPr algn="just">
              <a:lnSpc>
                <a:spcPct val="150000"/>
              </a:lnSpc>
            </a:pPr>
            <a:r>
              <a:rPr lang="ru-RU" sz="44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Не доярка, а маляр</a:t>
            </a:r>
            <a:endParaRPr lang="ru-RU" sz="44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4" descr="D:\КАРТИНКИ2\профессии\маляр 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20492" y="260647"/>
            <a:ext cx="7394205" cy="6321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79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12" y="0"/>
            <a:ext cx="91539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50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642" y="626282"/>
            <a:ext cx="6768752" cy="4320480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5301208"/>
            <a:ext cx="2252540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Тренер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475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5301208"/>
            <a:ext cx="3288080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Водитель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43009"/>
            <a:ext cx="6552728" cy="4226151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582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5301208"/>
            <a:ext cx="1781257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Врач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1" y="643009"/>
            <a:ext cx="6480719" cy="4226151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846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5301208"/>
            <a:ext cx="2627642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Ювелир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1" y="643009"/>
            <a:ext cx="6480719" cy="4226151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25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5301208"/>
            <a:ext cx="2654894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Водолаз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621" y="656535"/>
            <a:ext cx="6499820" cy="4284633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730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5301208"/>
            <a:ext cx="3619902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Ветеринар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621" y="656535"/>
            <a:ext cx="6499819" cy="4284633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636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5301208"/>
            <a:ext cx="2816797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Санитар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621" y="647506"/>
            <a:ext cx="6571827" cy="4293662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08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49" y="1874626"/>
            <a:ext cx="8014101" cy="498337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69783" y="188640"/>
            <a:ext cx="7407221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tikvar Shadow" panose="020B0000000000000000" pitchFamily="34" charset="0"/>
              </a:rPr>
              <a:t>«Труд – основа жизни»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ntikvar Shadow" panose="020B00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35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3542"/>
            <a:ext cx="73448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Закрепляют ловко тросы,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err="1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Дравят</a:t>
            </a: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палубу матросы -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На борту у них аврал!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- Моряки, вы гостя ждёте?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- Да! Главнейшего на флоте!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Едет в гости...    </a:t>
            </a:r>
            <a:endParaRPr lang="ru-RU" sz="40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89996" y="4725144"/>
            <a:ext cx="2917786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Адмирал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38" y="231881"/>
            <a:ext cx="5609944" cy="5609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77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3" y="0"/>
            <a:ext cx="82444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Он и волк, и Дед Мороз.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смешит ребят до слез.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В прошлый раз был педагогом,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Послезавтра - машинист.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Должен знать он очень много,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Потому, что он...   </a:t>
            </a:r>
            <a:endParaRPr lang="ru-RU" sz="40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56176" y="5483937"/>
            <a:ext cx="2765501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Артист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83568" y="725542"/>
            <a:ext cx="5762229" cy="540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31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95736" y="0"/>
            <a:ext cx="66967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Он науку изучил,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Землю, словно приручил.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Знает он, когда сажать,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Сеять как и убирать.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Он знаток в краю родном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И зовётся...   </a:t>
            </a:r>
            <a:endParaRPr lang="ru-RU" sz="40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96136" y="5229200"/>
            <a:ext cx="2805576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Агроном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931" y="383367"/>
            <a:ext cx="4500500" cy="6091262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91412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41503"/>
            <a:ext cx="78489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Сосчитать совсем не просто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Ночью в темном небе звезды.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Знает все наперечет</a:t>
            </a:r>
          </a:p>
          <a:p>
            <a:pPr algn="just">
              <a:lnSpc>
                <a:spcPct val="150000"/>
              </a:lnSpc>
            </a:pPr>
            <a:r>
              <a:rPr lang="ru-RU" sz="4000" b="1" dirty="0" smtClean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Звезды в небе...  </a:t>
            </a:r>
            <a:endParaRPr lang="ru-RU" sz="4000" b="1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30023" y="3429000"/>
            <a:ext cx="3381054" cy="10717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0070C0"/>
                </a:solidFill>
                <a:latin typeface="Cleopatra" panose="02000400000000000000" pitchFamily="2" charset="0"/>
              </a:rPr>
              <a:t>Звездочёт</a:t>
            </a:r>
            <a:endParaRPr lang="ru-RU" sz="4800" b="1" dirty="0">
              <a:solidFill>
                <a:srgbClr val="0070C0"/>
              </a:solidFill>
              <a:latin typeface="Cleopatra" panose="020004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12" y="-299260"/>
            <a:ext cx="7136033" cy="713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73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896</Words>
  <Application>Microsoft Office PowerPoint</Application>
  <PresentationFormat>Экран (4:3)</PresentationFormat>
  <Paragraphs>201</Paragraphs>
  <Slides>59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63</cp:revision>
  <dcterms:created xsi:type="dcterms:W3CDTF">2019-01-31T09:45:43Z</dcterms:created>
  <dcterms:modified xsi:type="dcterms:W3CDTF">2019-02-05T09:00:17Z</dcterms:modified>
</cp:coreProperties>
</file>