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1" r:id="rId4"/>
    <p:sldId id="262" r:id="rId5"/>
    <p:sldId id="259" r:id="rId6"/>
    <p:sldId id="260" r:id="rId7"/>
    <p:sldId id="258" r:id="rId8"/>
    <p:sldId id="263" r:id="rId9"/>
    <p:sldId id="264" r:id="rId10"/>
    <p:sldId id="282" r:id="rId11"/>
    <p:sldId id="283" r:id="rId12"/>
    <p:sldId id="269" r:id="rId13"/>
    <p:sldId id="267" r:id="rId14"/>
    <p:sldId id="268" r:id="rId15"/>
    <p:sldId id="270" r:id="rId16"/>
    <p:sldId id="265" r:id="rId17"/>
    <p:sldId id="266" r:id="rId18"/>
    <p:sldId id="274" r:id="rId19"/>
    <p:sldId id="275" r:id="rId20"/>
    <p:sldId id="276" r:id="rId21"/>
    <p:sldId id="277" r:id="rId22"/>
    <p:sldId id="278" r:id="rId23"/>
    <p:sldId id="279" r:id="rId24"/>
    <p:sldId id="271" r:id="rId25"/>
    <p:sldId id="285" r:id="rId26"/>
    <p:sldId id="284" r:id="rId27"/>
    <p:sldId id="280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80047"/>
            <a:ext cx="7920880" cy="52921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300" y="4481721"/>
            <a:ext cx="1500664" cy="21307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708" y="4018632"/>
            <a:ext cx="2447006" cy="25938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886200"/>
            <a:ext cx="6152728" cy="168977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275856" y="6323216"/>
            <a:ext cx="2115820" cy="277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kern="1200" dirty="0">
                <a:solidFill>
                  <a:srgbClr val="A6A6A6"/>
                </a:solidFill>
                <a:effectLst/>
                <a:latin typeface="Calibri"/>
                <a:ea typeface="Times New Roman"/>
                <a:cs typeface="Times New Roman"/>
              </a:rPr>
              <a:t>©</a:t>
            </a:r>
            <a:r>
              <a:rPr lang="ru-RU" sz="1200" kern="1200" dirty="0">
                <a:solidFill>
                  <a:srgbClr val="A6A6A6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r>
              <a:rPr lang="ru-RU" sz="1200" b="1" kern="1200" dirty="0">
                <a:solidFill>
                  <a:srgbClr val="A6A6A6"/>
                </a:solidFill>
                <a:effectLst/>
                <a:latin typeface="Calibri"/>
                <a:ea typeface="Times New Roman"/>
                <a:cs typeface="Times New Roman"/>
              </a:rPr>
              <a:t>Ольга Михайловна Носова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7433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6601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820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51520" y="260648"/>
            <a:ext cx="8640960" cy="6408712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275856" y="6323216"/>
            <a:ext cx="2115820" cy="277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kern="1200" dirty="0">
                <a:solidFill>
                  <a:srgbClr val="A6A6A6"/>
                </a:solidFill>
                <a:effectLst/>
                <a:latin typeface="Calibri"/>
                <a:ea typeface="Times New Roman"/>
                <a:cs typeface="Times New Roman"/>
              </a:rPr>
              <a:t>©</a:t>
            </a:r>
            <a:r>
              <a:rPr lang="ru-RU" sz="1200" kern="1200" dirty="0">
                <a:solidFill>
                  <a:srgbClr val="A6A6A6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r>
              <a:rPr lang="ru-RU" sz="1200" b="1" kern="1200" dirty="0">
                <a:solidFill>
                  <a:srgbClr val="A6A6A6"/>
                </a:solidFill>
                <a:effectLst/>
                <a:latin typeface="Calibri"/>
                <a:ea typeface="Times New Roman"/>
                <a:cs typeface="Times New Roman"/>
              </a:rPr>
              <a:t>Ольга Михайловна Носова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42" y="5618077"/>
            <a:ext cx="1120654" cy="916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465024"/>
            <a:ext cx="1463167" cy="21307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029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5464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47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8386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9521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496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58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3723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0C9C6-E66D-4363-ADC5-8893634B7A0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9D700-22BD-4459-8D83-C5DD228897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387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Ariac" pitchFamily="34" charset="0"/>
                <a:cs typeface="Ariac" pitchFamily="34" charset="0"/>
              </a:rPr>
              <a:t>Муниципальное общеобразовательное автономное  учреждение Средняя общеобразовательная школа с. Томское</a:t>
            </a:r>
            <a: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988840"/>
            <a:ext cx="6152728" cy="3659138"/>
          </a:xfrm>
        </p:spPr>
        <p:txBody>
          <a:bodyPr>
            <a:normAutofit fontScale="92500" lnSpcReduction="20000"/>
          </a:bodyPr>
          <a:lstStyle/>
          <a:p>
            <a:pPr lvl="0"/>
            <a:endParaRPr lang="ru-RU" sz="2400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400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</a:t>
            </a: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  <a:b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русскому языку</a:t>
            </a:r>
            <a:b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«Языковые </a:t>
            </a:r>
            <a:r>
              <a:rPr lang="ru-RU" sz="43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головоломки»</a:t>
            </a:r>
            <a:r>
              <a:rPr lang="ru-RU" sz="43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3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6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endParaRPr lang="ru-RU" sz="1600" i="1" dirty="0" smtClean="0">
              <a:solidFill>
                <a:prstClr val="black"/>
              </a:solidFill>
            </a:endParaRPr>
          </a:p>
          <a:p>
            <a:pPr lvl="0" algn="r"/>
            <a:r>
              <a:rPr lang="ru-RU" sz="1600" i="1" dirty="0" smtClean="0">
                <a:solidFill>
                  <a:prstClr val="black"/>
                </a:solidFill>
              </a:rPr>
              <a:t>Подготовила</a:t>
            </a:r>
            <a:r>
              <a:rPr lang="ru-RU" sz="1600" i="1" dirty="0">
                <a:solidFill>
                  <a:prstClr val="black"/>
                </a:solidFill>
              </a:rPr>
              <a:t>: </a:t>
            </a:r>
            <a:r>
              <a:rPr lang="ru-RU" sz="1600" i="1" dirty="0" err="1" smtClean="0">
                <a:solidFill>
                  <a:prstClr val="black"/>
                </a:solidFill>
              </a:rPr>
              <a:t>И.В.Шавырина</a:t>
            </a:r>
            <a:r>
              <a:rPr lang="ru-RU" sz="1600" i="1" dirty="0" smtClean="0">
                <a:solidFill>
                  <a:prstClr val="black"/>
                </a:solidFill>
              </a:rPr>
              <a:t>,</a:t>
            </a:r>
            <a:endParaRPr lang="ru-RU" sz="1600" i="1" dirty="0">
              <a:solidFill>
                <a:prstClr val="black"/>
              </a:solidFill>
            </a:endParaRPr>
          </a:p>
          <a:p>
            <a:pPr lvl="0" algn="r"/>
            <a:r>
              <a:rPr lang="ru-RU" sz="1600" i="1" dirty="0">
                <a:solidFill>
                  <a:prstClr val="black"/>
                </a:solidFill>
              </a:rPr>
              <a:t> учитель русского языка и литературы,</a:t>
            </a:r>
          </a:p>
          <a:p>
            <a:pPr lvl="0"/>
            <a:endParaRPr lang="ru-RU" sz="1600" i="1" dirty="0">
              <a:solidFill>
                <a:prstClr val="black">
                  <a:tint val="75000"/>
                </a:prstClr>
              </a:solidFill>
            </a:endParaRP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</a:rPr>
              <a:t> </a:t>
            </a:r>
            <a:endParaRPr lang="ru-RU" sz="1600" b="1" i="1" dirty="0">
              <a:solidFill>
                <a:prstClr val="black"/>
              </a:solidFill>
            </a:endParaRPr>
          </a:p>
          <a:p>
            <a:pPr lvl="0"/>
            <a:r>
              <a:rPr lang="ru-RU" sz="1600" b="1" i="1" dirty="0" smtClean="0">
                <a:solidFill>
                  <a:prstClr val="black"/>
                </a:solidFill>
              </a:rPr>
              <a:t>с. Томское</a:t>
            </a:r>
            <a:endParaRPr lang="ru-RU" sz="1600" b="1" i="1" dirty="0">
              <a:solidFill>
                <a:prstClr val="black"/>
              </a:solidFill>
            </a:endParaRPr>
          </a:p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6309320"/>
            <a:ext cx="2448272" cy="32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791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3754760" cy="7200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Например,  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89018"/>
            <a:ext cx="5256584" cy="39627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право 10"/>
          <p:cNvSpPr/>
          <p:nvPr/>
        </p:nvSpPr>
        <p:spPr>
          <a:xfrm>
            <a:off x="4932040" y="980728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275856" y="620688"/>
            <a:ext cx="1728192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кошка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220072" y="692696"/>
            <a:ext cx="1728192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ошка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983760" y="692696"/>
            <a:ext cx="1764704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м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ы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шка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876256" y="980728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364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8" grpId="0"/>
      <p:bldP spid="10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332656"/>
            <a:ext cx="1954560" cy="56207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«Лидер»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908720"/>
            <a:ext cx="3898776" cy="19442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600" dirty="0" smtClean="0"/>
              <a:t>С буквой </a:t>
            </a:r>
            <a:r>
              <a:rPr lang="ru-RU" sz="2600" b="1" i="1" dirty="0" smtClean="0"/>
              <a:t>к</a:t>
            </a:r>
            <a:r>
              <a:rPr lang="ru-RU" sz="2600" dirty="0" smtClean="0"/>
              <a:t> - я на болоте,</a:t>
            </a:r>
          </a:p>
          <a:p>
            <a:pPr>
              <a:buNone/>
            </a:pPr>
            <a:r>
              <a:rPr lang="ru-RU" sz="2600" dirty="0" smtClean="0"/>
              <a:t>С буквой </a:t>
            </a:r>
            <a:r>
              <a:rPr lang="ru-RU" sz="2600" b="1" i="1" dirty="0" smtClean="0"/>
              <a:t>б</a:t>
            </a:r>
            <a:r>
              <a:rPr lang="ru-RU" sz="2600" dirty="0" smtClean="0"/>
              <a:t> - большой сосуд,</a:t>
            </a:r>
          </a:p>
          <a:p>
            <a:pPr>
              <a:buNone/>
            </a:pPr>
            <a:r>
              <a:rPr lang="ru-RU" sz="2600" dirty="0" smtClean="0"/>
              <a:t>С </a:t>
            </a:r>
            <a:r>
              <a:rPr lang="ru-RU" sz="2600" b="1" i="1" dirty="0" err="1" smtClean="0"/>
              <a:t>п</a:t>
            </a:r>
            <a:r>
              <a:rPr lang="ru-RU" sz="2600" dirty="0" smtClean="0"/>
              <a:t> - на дереве найдёте,</a:t>
            </a:r>
          </a:p>
          <a:p>
            <a:pPr>
              <a:buNone/>
            </a:pPr>
            <a:r>
              <a:rPr lang="ru-RU" sz="2600" dirty="0" smtClean="0"/>
              <a:t>С </a:t>
            </a:r>
            <a:r>
              <a:rPr lang="ru-RU" sz="2600" b="1" i="1" dirty="0" smtClean="0"/>
              <a:t>т</a:t>
            </a:r>
            <a:r>
              <a:rPr lang="ru-RU" sz="2600" dirty="0" smtClean="0"/>
              <a:t> - ищите рядом, тут.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36096" y="3933056"/>
            <a:ext cx="3312368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552" y="2852936"/>
            <a:ext cx="136815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Кочка-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03648" y="2852936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очка-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483768" y="2852936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очка-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635896" y="2852936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точка.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72000" y="3789040"/>
            <a:ext cx="3898776" cy="1944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dirty="0" smtClean="0"/>
              <a:t>С </a:t>
            </a:r>
            <a:r>
              <a:rPr lang="ru-RU" sz="2800" b="1" i="1" dirty="0" err="1" smtClean="0"/>
              <a:t>п</a:t>
            </a:r>
            <a:r>
              <a:rPr lang="ru-RU" sz="2800" dirty="0" smtClean="0"/>
              <a:t> - меняюсь я и часто,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dirty="0" smtClean="0"/>
              <a:t>С </a:t>
            </a:r>
            <a:r>
              <a:rPr lang="ru-RU" sz="2800" b="1" i="1" dirty="0" err="1" smtClean="0"/>
              <a:t>н</a:t>
            </a:r>
            <a:r>
              <a:rPr lang="ru-RU" sz="2800" dirty="0" smtClean="0"/>
              <a:t> - животные живут,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dirty="0" smtClean="0"/>
              <a:t>С </a:t>
            </a:r>
            <a:r>
              <a:rPr lang="ru-RU" sz="2800" b="1" i="1" dirty="0" smtClean="0"/>
              <a:t>г</a:t>
            </a:r>
            <a:r>
              <a:rPr lang="ru-RU" sz="2800" dirty="0" smtClean="0"/>
              <a:t> - высокая я очень,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dirty="0" smtClean="0"/>
              <a:t>С </a:t>
            </a:r>
            <a:r>
              <a:rPr lang="ru-RU" sz="2800" b="1" i="1" dirty="0" smtClean="0"/>
              <a:t>к</a:t>
            </a:r>
            <a:r>
              <a:rPr lang="ru-RU" sz="2800" dirty="0" smtClean="0"/>
              <a:t> - бобры меня грызут.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228184" y="3212976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«Фаворит»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43808" y="5661248"/>
            <a:ext cx="136815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Пора-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635896" y="5661248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</a:t>
            </a:r>
            <a:r>
              <a:rPr lang="ru-RU" sz="2400" b="1" i="1" noProof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ора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644008" y="5661248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гор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а-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652120" y="5661248"/>
            <a:ext cx="195456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кора.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552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из мухи - слона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662473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2552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Пиктограмма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038" y="1772816"/>
            <a:ext cx="302083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382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Пиктограмма - 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знак, отображающий важнейшие узнаваемые черты объекта, предмета или явления, на которые он указывает, чаще всего в схематическом виде.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6860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Пиктограммы в современном мире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232936"/>
            <a:ext cx="5328365" cy="48175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8148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052736"/>
            <a:ext cx="6840760" cy="129614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Расшифруйте</a:t>
            </a:r>
            <a:b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пиктограммы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4664"/>
            <a:ext cx="935759" cy="613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818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340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роза упала на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апу </a:t>
            </a:r>
            <a:r>
              <a:rPr lang="ru-RU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Азора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2" y="1844824"/>
            <a:ext cx="5400601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3202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Палиндром 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916832"/>
            <a:ext cx="266406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5138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Палиндром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буквосочетание, слово или текст, одинаково читающееся в обоих направлениях. Например, число 404; слова «топот» в русском языке и фин. </a:t>
            </a: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saippuakivikauppias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(продавец мыла; торговец щёлоком)...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668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https://www.film.ru/sites/default/files/photos/307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620688"/>
            <a:ext cx="4346814" cy="28999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92080" y="4005064"/>
            <a:ext cx="3384376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221088"/>
            <a:ext cx="8229600" cy="230425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Головоломка — катализатор воображения.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marL="0" indent="0" algn="r"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Джей Джей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Абрамс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061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Палиндром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84784"/>
            <a:ext cx="8003232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веники не вяжу.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Дару дуба буду рад.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2002.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 суп.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как комод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1881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695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палиндром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429000"/>
            <a:ext cx="6120680" cy="165618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«Фаворит».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На, Иван, ехал, вилах. 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83568" y="1052736"/>
            <a:ext cx="77152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«Лидер».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Ижевск, свеж, дорог, и,  город. </a:t>
            </a: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23528" y="2204864"/>
            <a:ext cx="7416824" cy="12961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Ижевск свеж и дорог.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11560" y="4941168"/>
            <a:ext cx="6120680" cy="122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вилах ехал Иван.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52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Файнворд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04864"/>
            <a:ext cx="252028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702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Файнворд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340768"/>
            <a:ext cx="7859216" cy="48139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англ. 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«find 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word» – «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слово».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юмористические тексты, в которых спрятаны слова на какую-то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тему;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словесная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игра, цель которой найти спрятавшееся слово.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487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Например. Понятие окружающего мира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понятие окружающего мира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 сначала выучит уроки.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4005064"/>
            <a:ext cx="18002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 т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е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27584" y="3789040"/>
            <a:ext cx="165618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21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264" y="332656"/>
            <a:ext cx="1954560" cy="77809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«Лидер»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064896" cy="3240360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1) Название известного города-столицы за рубежом.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Франц и я заключили пари. Жак - свидетель. </a:t>
            </a: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Фамилия  русского писателя.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Этот мальчик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Ризо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щенков очень любил. </a:t>
            </a: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3) Понятия окружающего мира.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Небосвод был чист, о кратковременном дождике ничего не напоминало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4) Термин русского языка.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Скоро деревья покроются зелёной листвой.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12160" y="4293096"/>
            <a:ext cx="266429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71600" y="4077072"/>
            <a:ext cx="7848872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1)Термин математики.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«Приходите в гости! - звала Роза. – Дача наша совсем рядом».</a:t>
            </a:r>
          </a:p>
          <a:p>
            <a:pPr algn="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2)Название дерева.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Скажи, где лежат конфеты. Ведь поп их так любит!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Название птицы.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все реки летом так красивы: Северная Двина и Волга. 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Понятия окружающего мира.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коры были сделаны красивые шкатулки.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6079902"/>
            <a:ext cx="2195736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«Фаворит»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131840" y="980728"/>
            <a:ext cx="1008112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6012160" y="620688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555776" y="1700808"/>
            <a:ext cx="108012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бъект 2"/>
          <p:cNvSpPr txBox="1">
            <a:spLocks/>
          </p:cNvSpPr>
          <p:nvPr/>
        </p:nvSpPr>
        <p:spPr>
          <a:xfrm>
            <a:off x="5940152" y="1340768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483768" y="2420888"/>
            <a:ext cx="79208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бъект 2"/>
          <p:cNvSpPr txBox="1">
            <a:spLocks/>
          </p:cNvSpPr>
          <p:nvPr/>
        </p:nvSpPr>
        <p:spPr>
          <a:xfrm>
            <a:off x="6012160" y="2420888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115616" y="3501008"/>
            <a:ext cx="43204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бъект 2"/>
          <p:cNvSpPr txBox="1">
            <a:spLocks/>
          </p:cNvSpPr>
          <p:nvPr/>
        </p:nvSpPr>
        <p:spPr>
          <a:xfrm>
            <a:off x="5868144" y="3140968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5148064" y="4725144"/>
            <a:ext cx="108012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бъект 2"/>
          <p:cNvSpPr txBox="1">
            <a:spLocks/>
          </p:cNvSpPr>
          <p:nvPr/>
        </p:nvSpPr>
        <p:spPr>
          <a:xfrm>
            <a:off x="539552" y="4293096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6876256" y="5373216"/>
            <a:ext cx="79208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Объект 2"/>
          <p:cNvSpPr txBox="1">
            <a:spLocks/>
          </p:cNvSpPr>
          <p:nvPr/>
        </p:nvSpPr>
        <p:spPr>
          <a:xfrm>
            <a:off x="467544" y="4941168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7740352" y="5949280"/>
            <a:ext cx="93610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бъект 2"/>
          <p:cNvSpPr txBox="1">
            <a:spLocks/>
          </p:cNvSpPr>
          <p:nvPr/>
        </p:nvSpPr>
        <p:spPr>
          <a:xfrm>
            <a:off x="395536" y="5589240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4139952" y="6525344"/>
            <a:ext cx="72008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бъект 2"/>
          <p:cNvSpPr txBox="1">
            <a:spLocks/>
          </p:cNvSpPr>
          <p:nvPr/>
        </p:nvSpPr>
        <p:spPr>
          <a:xfrm>
            <a:off x="2123728" y="6021288"/>
            <a:ext cx="79208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860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27" grpId="0"/>
      <p:bldP spid="32" grpId="0"/>
      <p:bldP spid="43" grpId="0"/>
      <p:bldP spid="48" grpId="0"/>
      <p:bldP spid="51" grpId="0"/>
      <p:bldP spid="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04664"/>
            <a:ext cx="7355160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Шоколад!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381328"/>
            <a:ext cx="2376264" cy="1440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8914" name="Picture 2" descr="http://file.mobilmusic.ru/94/9b/ac/8865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293096"/>
            <a:ext cx="3028909" cy="22716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908720"/>
            <a:ext cx="457200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Всем уже давно известно,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Шоколад весьма полезный,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 он делает активней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добрей, и позитивней!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 энергии добавить,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Вдохновения прибавить,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Настроение улучшить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Шоколадку нужно скушать!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Вот вам, кстати, шоколадка,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Стала жизнь чтоб очень сладкой,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 вам грусти не бояться,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все время улыбаться!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25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931224" cy="55340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Флексагон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софизм, загадка,</a:t>
            </a:r>
          </a:p>
          <a:p>
            <a:pPr marL="0" indent="0">
              <a:buNone/>
            </a:pP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судоку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кроссворд,</a:t>
            </a:r>
          </a:p>
          <a:p>
            <a:pPr marL="0" indent="0">
              <a:buNone/>
            </a:pP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Мозголомка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глазоломка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Палиндромы и чайнворд-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решаемо, ребята,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только захотеть,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добиться результата,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знания иметь.</a:t>
            </a:r>
          </a:p>
          <a:p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381328"/>
            <a:ext cx="2376264" cy="1440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25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 учебе!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22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QR -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5688632" cy="3709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81714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3172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923" y="2316774"/>
            <a:ext cx="2840214" cy="284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0014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80728"/>
            <a:ext cx="8229600" cy="5174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Кла́стер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cluster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скопление, кисть, рой) — объединение нескольких однородных элементов, которое может рассматриваться как самостоятельная единица, обладающая определёнными свойствами.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237312"/>
            <a:ext cx="2376264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294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4666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слова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«Лидер» :                «Фаворит»:</a:t>
            </a:r>
          </a:p>
          <a:p>
            <a:pPr marL="0" indent="0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11560" y="2780928"/>
            <a:ext cx="3024336" cy="16561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Язык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95936" y="2780928"/>
            <a:ext cx="4320480" cy="16561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Голова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682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Метаграмма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645" y="1990208"/>
            <a:ext cx="25922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4130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Метаграмма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309939"/>
          </a:xfrm>
        </p:spPr>
        <p:txBody>
          <a:bodyPr/>
          <a:lstStyle/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разновидность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шарад, загадок, в которых зашифрованы различные слова, состоящие из одного и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числа букв. </a:t>
            </a:r>
            <a:endParaRPr lang="ru-RU" sz="4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068038" y="6021288"/>
            <a:ext cx="2943895" cy="5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4043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475</Words>
  <Application>Microsoft Office PowerPoint</Application>
  <PresentationFormat>Экран (4:3)</PresentationFormat>
  <Paragraphs>122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Муниципальное общеобразовательное автономное  учреждение Средняя общеобразовательная школа с. Томское </vt:lpstr>
      <vt:lpstr>Слайд 2</vt:lpstr>
      <vt:lpstr>QR - код</vt:lpstr>
      <vt:lpstr>Кластер</vt:lpstr>
      <vt:lpstr>Слайд 5</vt:lpstr>
      <vt:lpstr>Слайд 6</vt:lpstr>
      <vt:lpstr>Ключевые слова</vt:lpstr>
      <vt:lpstr>Метаграмма</vt:lpstr>
      <vt:lpstr>Метаграмма - </vt:lpstr>
      <vt:lpstr>Слайд 10</vt:lpstr>
      <vt:lpstr>«Лидер»</vt:lpstr>
      <vt:lpstr>Сделать из мухи - слона</vt:lpstr>
      <vt:lpstr>Пиктограмма</vt:lpstr>
      <vt:lpstr>Пиктограмма - </vt:lpstr>
      <vt:lpstr>Пиктограммы в современном мире</vt:lpstr>
      <vt:lpstr>Расшифруйте пиктограммы</vt:lpstr>
      <vt:lpstr>Слайд 17</vt:lpstr>
      <vt:lpstr>Палиндром </vt:lpstr>
      <vt:lpstr>Палиндром </vt:lpstr>
      <vt:lpstr>Палиндром</vt:lpstr>
      <vt:lpstr>Составьте палиндром</vt:lpstr>
      <vt:lpstr>Файнворд</vt:lpstr>
      <vt:lpstr>Файнворд -</vt:lpstr>
      <vt:lpstr>Например. Понятие окружающего мира   Например, понятие окружающего мира   Пусть Елена сначала выучит уроки.</vt:lpstr>
      <vt:lpstr>«Лидер»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презентаций к урокам русского языка</dc:title>
  <dc:creator>Ольга Михайловна</dc:creator>
  <cp:lastModifiedBy>123</cp:lastModifiedBy>
  <cp:revision>46</cp:revision>
  <dcterms:created xsi:type="dcterms:W3CDTF">2014-08-08T19:17:50Z</dcterms:created>
  <dcterms:modified xsi:type="dcterms:W3CDTF">2020-04-13T11:03:23Z</dcterms:modified>
</cp:coreProperties>
</file>