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96" r:id="rId6"/>
    <p:sldId id="297" r:id="rId7"/>
    <p:sldId id="295" r:id="rId8"/>
    <p:sldId id="260" r:id="rId9"/>
    <p:sldId id="261" r:id="rId10"/>
    <p:sldId id="262" r:id="rId11"/>
    <p:sldId id="273" r:id="rId12"/>
    <p:sldId id="272" r:id="rId13"/>
    <p:sldId id="279" r:id="rId14"/>
    <p:sldId id="275" r:id="rId15"/>
    <p:sldId id="277" r:id="rId16"/>
    <p:sldId id="278" r:id="rId17"/>
    <p:sldId id="285" r:id="rId18"/>
    <p:sldId id="286" r:id="rId19"/>
    <p:sldId id="282" r:id="rId20"/>
    <p:sldId id="289" r:id="rId21"/>
    <p:sldId id="299" r:id="rId22"/>
    <p:sldId id="293" r:id="rId23"/>
    <p:sldId id="30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6" autoAdjust="0"/>
  </p:normalViewPr>
  <p:slideViewPr>
    <p:cSldViewPr>
      <p:cViewPr>
        <p:scale>
          <a:sx n="66" d="100"/>
          <a:sy n="66" d="100"/>
        </p:scale>
        <p:origin x="-960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36CC38-EC1D-4BDC-8EB0-1DC7D94CDDB2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1A32A6-FD5C-4516-897F-9711E4BA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A32A6-FD5C-4516-897F-9711E4BA2FF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ЛУЧШЕ МАМЫ В МИРЕ НЕТ!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Логопедическое занятие во 2 классе</a:t>
            </a:r>
          </a:p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Разработала: учитель-логопед Рокина Т.Ю.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0962" name="Picture 2" descr="https://raskraska1.com/assets/images/resources/1131/raskraski-jenshina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412776"/>
            <a:ext cx="3312368" cy="4279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i.pinimg.com/originals/ad/68/1c/ad681c4fa3a2027b030bae075b6e3961.jpg"/>
          <p:cNvPicPr>
            <a:picLocks noChangeAspect="1" noChangeArrowheads="1"/>
          </p:cNvPicPr>
          <p:nvPr/>
        </p:nvPicPr>
        <p:blipFill>
          <a:blip r:embed="rId2" cstate="print"/>
          <a:srcRect l="12841"/>
          <a:stretch>
            <a:fillRect/>
          </a:stretch>
        </p:blipFill>
        <p:spPr bwMode="auto">
          <a:xfrm>
            <a:off x="6660232" y="4077072"/>
            <a:ext cx="2142577" cy="2458244"/>
          </a:xfrm>
          <a:prstGeom prst="rect">
            <a:avLst/>
          </a:prstGeom>
          <a:noFill/>
        </p:spPr>
      </p:pic>
      <p:pic>
        <p:nvPicPr>
          <p:cNvPr id="10244" name="Picture 4" descr="http://s1.fotokto.ru/photo/full/281/2816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62970"/>
            <a:ext cx="4320480" cy="6292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700" name="Picture 4" descr="https://posudaguide.ru/wp-content/uploads/2018/12/Sotejnik-na-plite.jpg"/>
          <p:cNvPicPr>
            <a:picLocks noChangeAspect="1" noChangeArrowheads="1"/>
          </p:cNvPicPr>
          <p:nvPr/>
        </p:nvPicPr>
        <p:blipFill>
          <a:blip r:embed="rId2" cstate="print"/>
          <a:srcRect l="10049" r="15842"/>
          <a:stretch>
            <a:fillRect/>
          </a:stretch>
        </p:blipFill>
        <p:spPr bwMode="auto">
          <a:xfrm>
            <a:off x="5660268" y="3861048"/>
            <a:ext cx="3304219" cy="2771751"/>
          </a:xfrm>
          <a:prstGeom prst="rect">
            <a:avLst/>
          </a:prstGeom>
          <a:noFill/>
        </p:spPr>
      </p:pic>
      <p:pic>
        <p:nvPicPr>
          <p:cNvPr id="29698" name="Picture 2" descr="https://b1.culture.ru/c/262390.jpg"/>
          <p:cNvPicPr>
            <a:picLocks noChangeAspect="1" noChangeArrowheads="1"/>
          </p:cNvPicPr>
          <p:nvPr/>
        </p:nvPicPr>
        <p:blipFill>
          <a:blip r:embed="rId3" cstate="print"/>
          <a:srcRect t="12660" r="9639"/>
          <a:stretch>
            <a:fillRect/>
          </a:stretch>
        </p:blipFill>
        <p:spPr bwMode="auto">
          <a:xfrm>
            <a:off x="251520" y="620688"/>
            <a:ext cx="6048672" cy="3894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pickimage.ru/wp-content/uploads/images/detskie/mothersassistants/maminipomoshniki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8141" y="227731"/>
            <a:ext cx="6406227" cy="6369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ds04.infourok.ru/uploads/ex/0bf8/00021b4f-034b0ecf/hello_html_m62869a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8614193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ds05.infourok.ru/uploads/ex/03dd/0011b71c-b8b91e73/hello_html_2edb198a.jpg"/>
          <p:cNvPicPr>
            <a:picLocks noChangeAspect="1" noChangeArrowheads="1"/>
          </p:cNvPicPr>
          <p:nvPr/>
        </p:nvPicPr>
        <p:blipFill>
          <a:blip r:embed="rId2" cstate="print"/>
          <a:srcRect l="1277" t="4285" r="2960" b="1005"/>
          <a:stretch>
            <a:fillRect/>
          </a:stretch>
        </p:blipFill>
        <p:spPr bwMode="auto">
          <a:xfrm>
            <a:off x="348731" y="260648"/>
            <a:ext cx="8543749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libmir.com/i/53/379853/i_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8"/>
            <a:ext cx="7343775" cy="619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fsd.multiurok.ru/html/2019/03/22/s_5c94c86d63be6/1119607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6811" y="414857"/>
            <a:ext cx="5959525" cy="6112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s://ds04.infourok.ru/uploads/ex/0315/000c8634-db1cc375/img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533" y="260649"/>
            <a:ext cx="8544948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s://ds05.infourok.ru/uploads/ex/0e8a/000b45a1-4a8b1613/hello_html_m30291b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260648"/>
            <a:ext cx="7704856" cy="6393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s://www.etoretro.ru/data/media/4761/1585024714169.jpg"/>
          <p:cNvPicPr>
            <a:picLocks noChangeAspect="1" noChangeArrowheads="1"/>
          </p:cNvPicPr>
          <p:nvPr/>
        </p:nvPicPr>
        <p:blipFill>
          <a:blip r:embed="rId2" cstate="print"/>
          <a:srcRect t="4725" b="7391"/>
          <a:stretch>
            <a:fillRect/>
          </a:stretch>
        </p:blipFill>
        <p:spPr bwMode="auto">
          <a:xfrm>
            <a:off x="2123728" y="188640"/>
            <a:ext cx="5040773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entury Schoolbook" pitchFamily="18" charset="0"/>
              </a:rPr>
              <a:t>ЛУЧШЕ МАМЫ В МИРЕ НЕТ!</a:t>
            </a:r>
            <a:endParaRPr lang="ru-RU" sz="40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259" r="4259" b="4386"/>
          <a:stretch>
            <a:fillRect/>
          </a:stretch>
        </p:blipFill>
        <p:spPr bwMode="auto">
          <a:xfrm>
            <a:off x="395536" y="1268760"/>
            <a:ext cx="8226029" cy="537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s://ds05.infourok.ru/uploads/ex/080b/000ffa12-033607bc/hello_html_4c18e14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632836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Century Schoolbook" pitchFamily="18" charset="0"/>
                <a:cs typeface="Shonar Bangla" pitchFamily="34" charset="0"/>
              </a:rPr>
              <a:t>МОЯ МАМА </a:t>
            </a:r>
            <a:r>
              <a:rPr lang="ru-RU" b="1" dirty="0" smtClean="0">
                <a:latin typeface="Century Schoolbook" pitchFamily="18" charset="0"/>
                <a:cs typeface="Shonar Bangla" pitchFamily="34" charset="0"/>
              </a:rPr>
              <a:t>ВСЁ </a:t>
            </a:r>
            <a:r>
              <a:rPr lang="ru-RU" b="1" dirty="0" smtClean="0">
                <a:latin typeface="Century Schoolbook" pitchFamily="18" charset="0"/>
                <a:cs typeface="Shonar Bangla" pitchFamily="34" charset="0"/>
              </a:rPr>
              <a:t>УМЕЕТ,</a:t>
            </a:r>
          </a:p>
          <a:p>
            <a:pPr algn="ctr">
              <a:buNone/>
            </a:pPr>
            <a:r>
              <a:rPr lang="ru-RU" b="1" dirty="0" smtClean="0">
                <a:latin typeface="Century Schoolbook" pitchFamily="18" charset="0"/>
                <a:cs typeface="Shonar Bangla" pitchFamily="34" charset="0"/>
              </a:rPr>
              <a:t>ПОТОМУ ЧТО ВСЕХ УМНЕЕ,</a:t>
            </a:r>
          </a:p>
          <a:p>
            <a:pPr algn="ctr">
              <a:buNone/>
            </a:pPr>
            <a:r>
              <a:rPr lang="ru-RU" b="1" dirty="0" smtClean="0">
                <a:latin typeface="Century Schoolbook" pitchFamily="18" charset="0"/>
                <a:cs typeface="Shonar Bangla" pitchFamily="34" charset="0"/>
              </a:rPr>
              <a:t>ВСЕХ КРАСАВИЦ КРАСИВЕЙ,</a:t>
            </a:r>
          </a:p>
          <a:p>
            <a:pPr algn="ctr">
              <a:buNone/>
            </a:pPr>
            <a:r>
              <a:rPr lang="ru-RU" b="1" dirty="0" smtClean="0">
                <a:latin typeface="Century Schoolbook" pitchFamily="18" charset="0"/>
                <a:cs typeface="Shonar Bangla" pitchFamily="34" charset="0"/>
              </a:rPr>
              <a:t>НИКОГО НЕТ РАВНЫХ ЕЙ.</a:t>
            </a:r>
          </a:p>
          <a:p>
            <a:endParaRPr lang="ru-RU" dirty="0"/>
          </a:p>
        </p:txBody>
      </p:sp>
      <p:pic>
        <p:nvPicPr>
          <p:cNvPr id="1026" name="Picture 2" descr="https://i.pinimg.com/736x/5c/98/db/5c98dbfe46ed9ec42dda41b0f8cf3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049216"/>
            <a:ext cx="3456384" cy="3456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Century Schoolbook" pitchFamily="18" charset="0"/>
              </a:rPr>
              <a:t>Я ОТКРОЮ ВАМ СЕКРЕТ:</a:t>
            </a:r>
          </a:p>
          <a:p>
            <a:pPr algn="ctr">
              <a:buNone/>
            </a:pPr>
            <a:r>
              <a:rPr lang="ru-RU" b="1" dirty="0" smtClean="0">
                <a:latin typeface="Century Schoolbook" pitchFamily="18" charset="0"/>
              </a:rPr>
              <a:t>ЛУЧШЕ МАМЫ В МИРЕ НЕТ.</a:t>
            </a:r>
          </a:p>
          <a:p>
            <a:pPr algn="ctr">
              <a:buNone/>
            </a:pPr>
            <a:r>
              <a:rPr lang="ru-RU" b="1" dirty="0" smtClean="0">
                <a:latin typeface="Century Schoolbook" pitchFamily="18" charset="0"/>
              </a:rPr>
              <a:t>МАМА ДАРИТ НАМ ЗАБОТУ,</a:t>
            </a:r>
          </a:p>
          <a:p>
            <a:pPr algn="ctr">
              <a:buNone/>
            </a:pPr>
            <a:r>
              <a:rPr lang="ru-RU" b="1" dirty="0" smtClean="0">
                <a:latin typeface="Century Schoolbook" pitchFamily="18" charset="0"/>
              </a:rPr>
              <a:t>ЭТО МАМИНА РАБОТА.</a:t>
            </a:r>
            <a:endParaRPr lang="ru-RU" b="1" dirty="0">
              <a:latin typeface="Century Schoolbook" pitchFamily="18" charset="0"/>
            </a:endParaRPr>
          </a:p>
        </p:txBody>
      </p:sp>
      <p:pic>
        <p:nvPicPr>
          <p:cNvPr id="3074" name="Picture 2" descr="https://ds05.infourok.ru/uploads/ex/0528/0010ce07-490311ec/hello_html_m1a6f64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068960"/>
            <a:ext cx="3312368" cy="3548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208823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СПАСИБО ЗА РАБОТУ!</a:t>
            </a:r>
            <a:endParaRPr lang="ru-RU" sz="5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https://avatars.mds.yandex.net/get-altay/2068435/2a0000016df9a7909d08625af44c54af5ed9/X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284984"/>
            <a:ext cx="2232248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61" y="404664"/>
            <a:ext cx="8898842" cy="6232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дрей\Desktop\8 марта\342469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956"/>
          <a:stretch>
            <a:fillRect/>
          </a:stretch>
        </p:blipFill>
        <p:spPr bwMode="auto">
          <a:xfrm>
            <a:off x="82768" y="548680"/>
            <a:ext cx="8953728" cy="54726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56176" y="5733256"/>
            <a:ext cx="29878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Century Schoolbook" pitchFamily="18" charset="0"/>
              </a:rPr>
              <a:t>Раздели запись на слова</a:t>
            </a:r>
            <a:endParaRPr lang="ru-RU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	НИТКИНОЖНИЦЫИГЛА          СПИЦЫМЯСОРУБКАСКОВОРОДАКАСТРЮЛЯВЕНИКУТЮГНОЖПРИХВАТКИПЫЛЕСОС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андрей\Desktop\8 марта\legkomyslennaya-pricheska-barbi.jpg"/>
          <p:cNvPicPr>
            <a:picLocks noGrp="1"/>
          </p:cNvPicPr>
          <p:nvPr>
            <p:ph idx="1"/>
          </p:nvPr>
        </p:nvPicPr>
        <p:blipFill>
          <a:blip r:embed="rId2" cstate="print"/>
          <a:srcRect l="5018" t="5351" r="6601" b="5329"/>
          <a:stretch>
            <a:fillRect/>
          </a:stretch>
        </p:blipFill>
        <p:spPr bwMode="auto">
          <a:xfrm>
            <a:off x="395536" y="1412776"/>
            <a:ext cx="266429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xn----8sbafpvmb4ccfed.xn--p1ai/media/posts/babushke/nenaglyadnaya-babushka.jpg"/>
          <p:cNvPicPr/>
          <p:nvPr/>
        </p:nvPicPr>
        <p:blipFill>
          <a:blip r:embed="rId3" cstate="print">
            <a:lum bright="30000"/>
          </a:blip>
          <a:srcRect l="23212" t="2039" r="19927" b="17775"/>
          <a:stretch>
            <a:fillRect/>
          </a:stretch>
        </p:blipFill>
        <p:spPr bwMode="auto">
          <a:xfrm>
            <a:off x="3203848" y="2204864"/>
            <a:ext cx="2592288" cy="388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ндрей\Desktop\8 марта\derevenskaya-babushka.jpg"/>
          <p:cNvPicPr/>
          <p:nvPr/>
        </p:nvPicPr>
        <p:blipFill>
          <a:blip r:embed="rId4" cstate="print">
            <a:lum bright="10000"/>
          </a:blip>
          <a:srcRect l="14195" r="19864" b="41912"/>
          <a:stretch>
            <a:fillRect/>
          </a:stretch>
        </p:blipFill>
        <p:spPr bwMode="auto">
          <a:xfrm>
            <a:off x="5471592" y="1412776"/>
            <a:ext cx="3672408" cy="3988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3497" r="3401" b="5627"/>
          <a:stretch>
            <a:fillRect/>
          </a:stretch>
        </p:blipFill>
        <p:spPr bwMode="auto">
          <a:xfrm>
            <a:off x="395536" y="1340769"/>
            <a:ext cx="8424936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2" name="Picture 4" descr="https://museum-ic.ru/sites/default/files/hist_things/utug/iron_03.jpg"/>
          <p:cNvPicPr>
            <a:picLocks noChangeAspect="1" noChangeArrowheads="1"/>
          </p:cNvPicPr>
          <p:nvPr/>
        </p:nvPicPr>
        <p:blipFill>
          <a:blip r:embed="rId2" cstate="print"/>
          <a:srcRect l="12388" t="14196" r="18156" b="10516"/>
          <a:stretch>
            <a:fillRect/>
          </a:stretch>
        </p:blipFill>
        <p:spPr bwMode="auto">
          <a:xfrm>
            <a:off x="5796136" y="4221088"/>
            <a:ext cx="3073604" cy="2232247"/>
          </a:xfrm>
          <a:prstGeom prst="rect">
            <a:avLst/>
          </a:prstGeom>
          <a:noFill/>
        </p:spPr>
      </p:pic>
      <p:pic>
        <p:nvPicPr>
          <p:cNvPr id="12290" name="Picture 2" descr="https://cs5.livemaster.ru/storage/4a/ea/c7bfb9f77cc1479890e4f43e867i--vintazh-ugolnyj-utyug-s-rybkami-na-ruchke-antikvariat.jpg"/>
          <p:cNvPicPr>
            <a:picLocks noChangeAspect="1" noChangeArrowheads="1"/>
          </p:cNvPicPr>
          <p:nvPr/>
        </p:nvPicPr>
        <p:blipFill>
          <a:blip r:embed="rId3" cstate="print"/>
          <a:srcRect l="13889" r="15278"/>
          <a:stretch>
            <a:fillRect/>
          </a:stretch>
        </p:blipFill>
        <p:spPr bwMode="auto">
          <a:xfrm>
            <a:off x="395536" y="476670"/>
            <a:ext cx="5508614" cy="5184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https://i.pinimg.com/originals/c5/56/b6/c556b695dbd0ea4e8740e5139b04d040.jpg"/>
          <p:cNvPicPr>
            <a:picLocks noChangeAspect="1" noChangeArrowheads="1"/>
          </p:cNvPicPr>
          <p:nvPr/>
        </p:nvPicPr>
        <p:blipFill>
          <a:blip r:embed="rId2" cstate="print"/>
          <a:srcRect l="20493" t="5067" r="23734" b="3164"/>
          <a:stretch>
            <a:fillRect/>
          </a:stretch>
        </p:blipFill>
        <p:spPr bwMode="auto">
          <a:xfrm>
            <a:off x="467543" y="332655"/>
            <a:ext cx="5040561" cy="6220267"/>
          </a:xfrm>
          <a:prstGeom prst="rect">
            <a:avLst/>
          </a:prstGeom>
          <a:noFill/>
        </p:spPr>
      </p:pic>
      <p:pic>
        <p:nvPicPr>
          <p:cNvPr id="11268" name="Picture 4" descr="https://user43214.clients-cdnnow.ru/image/cache/catalog/182/182715_5e248-1000x1000.jpg"/>
          <p:cNvPicPr>
            <a:picLocks noChangeAspect="1" noChangeArrowheads="1"/>
          </p:cNvPicPr>
          <p:nvPr/>
        </p:nvPicPr>
        <p:blipFill>
          <a:blip r:embed="rId3" cstate="print"/>
          <a:srcRect l="10390" r="11201"/>
          <a:stretch>
            <a:fillRect/>
          </a:stretch>
        </p:blipFill>
        <p:spPr bwMode="auto">
          <a:xfrm>
            <a:off x="5868144" y="2855026"/>
            <a:ext cx="2766662" cy="35285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1207</TotalTime>
  <Words>71</Words>
  <Application>Microsoft Office PowerPoint</Application>
  <PresentationFormat>Экран (4:3)</PresentationFormat>
  <Paragraphs>26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ЛУЧШЕ МАМЫ В МИРЕ НЕТ!</vt:lpstr>
      <vt:lpstr>ЛУЧШЕ МАМЫ В МИРЕ НЕТ!</vt:lpstr>
      <vt:lpstr>Слайд 3</vt:lpstr>
      <vt:lpstr>Слайд 4</vt:lpstr>
      <vt:lpstr>Раздели запись на слова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ЛУЧШЕ МАМЫ В МИРЕ НЕТ</dc:title>
  <dc:creator>андрей и алексей</dc:creator>
  <cp:lastModifiedBy>андрей</cp:lastModifiedBy>
  <cp:revision>79</cp:revision>
  <dcterms:created xsi:type="dcterms:W3CDTF">2021-02-14T06:49:32Z</dcterms:created>
  <dcterms:modified xsi:type="dcterms:W3CDTF">2021-03-08T10:59:28Z</dcterms:modified>
</cp:coreProperties>
</file>