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2" r:id="rId5"/>
    <p:sldId id="264" r:id="rId6"/>
    <p:sldId id="265" r:id="rId7"/>
    <p:sldId id="266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28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9C93C-89D2-4E0D-9BF2-842F1B5CA578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DBD66-2A39-4B45-879F-CE837827B7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anypics.ru/download.php?file=201211/1680x1050/anypics.ru-44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 ÐÐ¼ÑÐ¾ÑÐµÐ¿ "/>
          <p:cNvPicPr/>
          <p:nvPr/>
        </p:nvPicPr>
        <p:blipFill rotWithShape="1">
          <a:blip r:embed="rId3" cstate="print"/>
          <a:srcRect l="-3258" t="-9450" r="3000" b="3569"/>
          <a:stretch/>
        </p:blipFill>
        <p:spPr bwMode="auto">
          <a:xfrm>
            <a:off x="2195736" y="548680"/>
            <a:ext cx="4104456" cy="51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lepninamarket.ru/image/cache/data/lepninadecor/kolonni/telo-kolonny-iz-poliuretana-k3002-6175-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764704"/>
            <a:ext cx="5616624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upload.wikimedia.org/wikipedia/commons/8/8a/Order_%28PSF%29_num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712879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www.anypics.ru/download.php?file=201211/1680x1050/anypics.ru-44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397" y="-243408"/>
            <a:ext cx="91883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rt13.ru/wp-content/uploads/piramida-djosera-7-1920x10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488832" cy="421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H="1">
            <a:off x="6300192" y="1196752"/>
            <a:ext cx="1872208" cy="11521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www.anypics.ru/download.php?file=201211/1680x1050/anypics.ru-447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48" y="0"/>
            <a:ext cx="91682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images.helionews.ru/1483232760000/1496735407000/tainy-piramidy-dzhosera-olr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52" y="1043182"/>
            <a:ext cx="7160248" cy="477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2fons.ru/download.php?file=201407/1920x1200/2fons.ru-36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6858000"/>
          </a:xfrm>
          <a:prstGeom prst="rect">
            <a:avLst/>
          </a:prstGeom>
          <a:noFill/>
        </p:spPr>
      </p:pic>
      <p:pic>
        <p:nvPicPr>
          <p:cNvPr id="5124" name="Picture 4" descr="https://avatars.mds.yandex.net/get-zen_doc/941737/pub_5b8e0f21fd3cf000aae72b03_5b8e1167d8fe0200ae0d2ca4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0174"/>
            <a:ext cx="3528392" cy="2353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mds.yandex.net/get-zen_doc/1712117/pub_5e25842addfef600aeb2e2a3_5e2584f53d5f6900b0ad6d09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64904"/>
            <a:ext cx="4320480" cy="24302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2fons.ru/download.php?file=201407/1920x1200/2fons.ru-364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78741" cy="7808097"/>
          </a:xfrm>
          <a:prstGeom prst="rect">
            <a:avLst/>
          </a:prstGeom>
          <a:noFill/>
        </p:spPr>
      </p:pic>
      <p:pic>
        <p:nvPicPr>
          <p:cNvPr id="4104" name="Picture 8" descr="https://avatars.mds.yandex.net/get-zen_doc/168601/pub_5b0e4a6aad0f2266df7a2ad6_5b0e514d9e29a212cf45373d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91" y="2141476"/>
            <a:ext cx="3454657" cy="23042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i.pinimg.com/originals/46/18/72/4618721fb7397fcb0d401ce60a5792b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4"/>
          <a:stretch/>
        </p:blipFill>
        <p:spPr bwMode="auto">
          <a:xfrm>
            <a:off x="4211960" y="1340768"/>
            <a:ext cx="4248472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xit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3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png.pngtree.com/element_origin_min_pic/16/07/06/16577cbd7de0b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://ist.na5bal.ru/pars_docs/refs/20/19664/19664_html_787e224f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548680"/>
            <a:ext cx="7920879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ng.pngtree.com/element_origin_min_pic/16/07/06/16577cbd7de0b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http://udmeparhia.ru/files/2014/09/DSC_33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9" y="548680"/>
            <a:ext cx="7794132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ng.pngtree.com/element_origin_min_pic/16/07/06/16577cbd7de0b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http://udm50.nichost.ru/netcat_files/128/90/DSC002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620688"/>
            <a:ext cx="518457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ÐºÐ¾Ð»Ð¾Ð½Ð½ÑÐ¹ Ð·Ð°Ð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764704"/>
            <a:ext cx="648072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27</cp:revision>
  <dcterms:created xsi:type="dcterms:W3CDTF">2018-11-25T17:05:03Z</dcterms:created>
  <dcterms:modified xsi:type="dcterms:W3CDTF">2020-12-05T09:19:06Z</dcterms:modified>
</cp:coreProperties>
</file>